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97" r:id="rId3"/>
    <p:sldId id="300" r:id="rId4"/>
    <p:sldId id="302" r:id="rId5"/>
    <p:sldId id="303" r:id="rId6"/>
    <p:sldId id="304" r:id="rId7"/>
    <p:sldId id="305" r:id="rId8"/>
    <p:sldId id="306" r:id="rId9"/>
    <p:sldId id="308" r:id="rId10"/>
    <p:sldId id="309" r:id="rId11"/>
    <p:sldId id="310" r:id="rId12"/>
    <p:sldId id="311" r:id="rId13"/>
    <p:sldId id="312" r:id="rId14"/>
    <p:sldId id="313" r:id="rId15"/>
    <p:sldId id="314" r:id="rId16"/>
    <p:sldId id="315" r:id="rId17"/>
    <p:sldId id="317" r:id="rId18"/>
    <p:sldId id="318" r:id="rId19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61" autoAdjust="0"/>
    <p:restoredTop sz="94660"/>
  </p:normalViewPr>
  <p:slideViewPr>
    <p:cSldViewPr>
      <p:cViewPr varScale="1">
        <p:scale>
          <a:sx n="48" d="100"/>
          <a:sy n="48" d="100"/>
        </p:scale>
        <p:origin x="1170" y="4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9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162175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188913"/>
            <a:ext cx="13684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7360" y="2493010"/>
            <a:ext cx="8010525" cy="5715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4780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764145" y="1664970"/>
            <a:ext cx="604520" cy="56642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4857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759065" y="2437765"/>
            <a:ext cx="585470" cy="53848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4742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5171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254324" y="1720522"/>
            <a:ext cx="5963219" cy="40072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5788657" y="2474258"/>
            <a:ext cx="1743241" cy="38163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6636385" y="3227705"/>
            <a:ext cx="1314450" cy="40005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835184" y="3972188"/>
            <a:ext cx="428665" cy="36255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4836160" y="4716145"/>
            <a:ext cx="1807210" cy="44005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bldLvl="0" animBg="1"/>
      <p:bldP spid="6" grpId="0" animBg="1"/>
      <p:bldP spid="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2252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3388127" y="1787755"/>
            <a:ext cx="4572436" cy="40092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835025" y="2551430"/>
            <a:ext cx="586105" cy="37211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5626716" y="2532325"/>
            <a:ext cx="1686085" cy="39137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bldLvl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5109"/>
          <a:stretch>
            <a:fillRect/>
          </a:stretch>
        </p:blipFill>
        <p:spPr>
          <a:xfrm>
            <a:off x="252095" y="727505"/>
            <a:ext cx="8280000" cy="31835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 descr="1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30840"/>
          <a:stretch>
            <a:fillRect/>
          </a:stretch>
        </p:blipFill>
        <p:spPr>
          <a:xfrm>
            <a:off x="1908175" y="3717290"/>
            <a:ext cx="5312410" cy="2998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521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2645106" y="1138391"/>
            <a:ext cx="352458" cy="30514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6645988" y="3350661"/>
            <a:ext cx="1295523" cy="37189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835184" y="4094442"/>
            <a:ext cx="447717" cy="38142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5721975" y="4847758"/>
            <a:ext cx="1771819" cy="37189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5273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5331413" y="1872707"/>
            <a:ext cx="866857" cy="38145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4321810" y="3198495"/>
            <a:ext cx="3728720" cy="58674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835025" y="3971925"/>
            <a:ext cx="7106285" cy="54229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844550" y="4867275"/>
            <a:ext cx="7110095" cy="41529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882650" y="5620385"/>
            <a:ext cx="2141855" cy="40640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22227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8110220" y="2726055"/>
            <a:ext cx="444500" cy="34671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5" name="img_16777215" descr="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13458"/>
          <a:stretch>
            <a:fillRect/>
          </a:stretch>
        </p:blipFill>
        <p:spPr>
          <a:xfrm>
            <a:off x="539115" y="3122930"/>
            <a:ext cx="7477025" cy="1936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24824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157845" y="942975"/>
            <a:ext cx="401955" cy="35941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24075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100695" y="899795"/>
            <a:ext cx="466725" cy="40322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29533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060690" y="1346200"/>
            <a:ext cx="455930" cy="49339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23899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134350" y="904875"/>
            <a:ext cx="353695" cy="39814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20378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119745" y="1564005"/>
            <a:ext cx="443865" cy="33909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4" name="img_16777215" descr="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9850" y="2997405"/>
            <a:ext cx="6120000" cy="8658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4921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706360" y="1659255"/>
            <a:ext cx="575310" cy="55118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5382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7769860" y="2864485"/>
            <a:ext cx="623570" cy="68199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全屏显示(4:3)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4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.</cp:lastModifiedBy>
  <cp:revision>38</cp:revision>
  <dcterms:created xsi:type="dcterms:W3CDTF">2015-09-16T06:44:00Z</dcterms:created>
  <dcterms:modified xsi:type="dcterms:W3CDTF">2022-06-30T13:51:05Z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2B0D3D3C52EA4A1FB5E0C2207FA7D5DE</vt:lpwstr>
  </property>
  <property fmtid="{D5CDD505-2E9C-101B-9397-08002B2CF9AE}" pid="3" name="KSOProductBuildVer">
    <vt:lpwstr>2052-11.1.0.11435</vt:lpwstr>
  </property>
</Properties>
</file>