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7" r:id="rId3"/>
    <p:sldId id="300" r:id="rId4"/>
    <p:sldId id="301" r:id="rId5"/>
    <p:sldId id="302" r:id="rId6"/>
    <p:sldId id="303" r:id="rId7"/>
    <p:sldId id="304" r:id="rId8"/>
    <p:sldId id="305" r:id="rId9"/>
    <p:sldId id="306" r:id="rId10"/>
    <p:sldId id="307" r:id="rId11"/>
    <p:sldId id="330" r:id="rId12"/>
    <p:sldId id="308" r:id="rId13"/>
    <p:sldId id="309" r:id="rId14"/>
    <p:sldId id="310" r:id="rId15"/>
    <p:sldId id="311" r:id="rId16"/>
    <p:sldId id="312" r:id="rId17"/>
    <p:sldId id="313" r:id="rId18"/>
    <p:sldId id="314" r:id="rId19"/>
    <p:sldId id="315" r:id="rId20"/>
    <p:sldId id="317" r:id="rId21"/>
    <p:sldId id="318" r:id="rId22"/>
    <p:sldId id="319" r:id="rId23"/>
    <p:sldId id="320" r:id="rId24"/>
    <p:sldId id="321" r:id="rId25"/>
    <p:sldId id="323" r:id="rId26"/>
    <p:sldId id="324" r:id="rId27"/>
    <p:sldId id="325" r:id="rId28"/>
    <p:sldId id="326" r:id="rId29"/>
    <p:sldId id="327" r:id="rId30"/>
    <p:sldId id="328" r:id="rId31"/>
    <p:sldId id="329" r:id="rId32"/>
  </p:sldIdLst>
  <p:sldSz cx="12192000" cy="6858000"/>
  <p:notesSz cx="6858000" cy="9144000"/>
  <p:custDataLst>
    <p:tags r:id="rId3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61" autoAdjust="0"/>
    <p:restoredTop sz="94660"/>
  </p:normalViewPr>
  <p:slideViewPr>
    <p:cSldViewPr>
      <p:cViewPr varScale="1">
        <p:scale>
          <a:sx n="50" d="100"/>
          <a:sy n="50" d="100"/>
        </p:scale>
        <p:origin x="63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8251" y="188913"/>
            <a:ext cx="182456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2270" y="1830070"/>
            <a:ext cx="11551920" cy="31978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9947"/>
          <a:stretch>
            <a:fillRect/>
          </a:stretch>
        </p:blipFill>
        <p:spPr>
          <a:xfrm>
            <a:off x="191135" y="980235"/>
            <a:ext cx="11520000" cy="3313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32440" y="1988820"/>
            <a:ext cx="560705" cy="5873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61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75035" y="1024890"/>
            <a:ext cx="554990" cy="5588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94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50270" y="1897380"/>
            <a:ext cx="561975" cy="6489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03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50270" y="1670050"/>
            <a:ext cx="589915" cy="6242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88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66145" y="1598295"/>
            <a:ext cx="495935" cy="6807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845" y="1413080"/>
            <a:ext cx="11520000" cy="3176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826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35030" y="897890"/>
            <a:ext cx="567055" cy="6877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32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35030" y="1849755"/>
            <a:ext cx="591820" cy="5930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1035030" y="3933190"/>
            <a:ext cx="669925" cy="8185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2778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55325" y="1073785"/>
            <a:ext cx="538480" cy="4775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796905" y="2348865"/>
            <a:ext cx="596900" cy="7346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790" y="1052830"/>
            <a:ext cx="11520000" cy="5501673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3735070" y="3850640"/>
            <a:ext cx="2648585" cy="123444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>
            <a:off x="3647440" y="4509135"/>
            <a:ext cx="2648585" cy="123444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287395" y="5085080"/>
            <a:ext cx="3096260" cy="129667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719830" y="3933190"/>
            <a:ext cx="2663825" cy="1810385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359785" y="4509135"/>
            <a:ext cx="3096260" cy="1882775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700" y="980645"/>
            <a:ext cx="11520000" cy="4783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12145" y="3490595"/>
            <a:ext cx="608330" cy="5670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412875"/>
            <a:ext cx="11191875" cy="411480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3138170" y="3357245"/>
            <a:ext cx="797560" cy="1296035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711450" y="4004945"/>
            <a:ext cx="1224280" cy="1296035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351405" y="3429000"/>
            <a:ext cx="1656080" cy="115189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2351405" y="4149090"/>
            <a:ext cx="1656080" cy="115189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464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727575" y="5949315"/>
            <a:ext cx="2382520" cy="6127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980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08929" y="1103502"/>
            <a:ext cx="2705446" cy="3627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090405" y="1705161"/>
            <a:ext cx="2422523" cy="3627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412884" y="2448387"/>
            <a:ext cx="1662169" cy="35391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108088" y="3182764"/>
            <a:ext cx="2422523" cy="3627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263512" y="3182764"/>
            <a:ext cx="2484413" cy="3627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2125771" y="5403594"/>
            <a:ext cx="804560" cy="3627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5609254" y="5394746"/>
            <a:ext cx="813402" cy="37161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9136943" y="5403594"/>
            <a:ext cx="804560" cy="35391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3752575" y="6146820"/>
            <a:ext cx="1202420" cy="3627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605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0209"/>
          <a:stretch>
            <a:fillRect/>
          </a:stretch>
        </p:blipFill>
        <p:spPr>
          <a:xfrm>
            <a:off x="5447665" y="2700020"/>
            <a:ext cx="5269230" cy="4157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0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031537" y="985735"/>
            <a:ext cx="1732760" cy="3905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422130" y="1785620"/>
            <a:ext cx="1031875" cy="4527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3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859834" y="1090721"/>
            <a:ext cx="885421" cy="39097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214743" y="3493805"/>
            <a:ext cx="866380" cy="39097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955702" y="5105398"/>
            <a:ext cx="1332892" cy="38144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976370" y="5906135"/>
            <a:ext cx="1011555" cy="4419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4215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17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4383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458103" y="1079704"/>
            <a:ext cx="1843377" cy="39724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179877" y="1893103"/>
            <a:ext cx="1881190" cy="40669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761895" y="3529359"/>
            <a:ext cx="1796111" cy="40669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9464227" y="3529359"/>
            <a:ext cx="907508" cy="39724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7554676" y="5165615"/>
            <a:ext cx="4235041" cy="40669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381760" y="5988685"/>
            <a:ext cx="560070" cy="4425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305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938250" y="1026872"/>
            <a:ext cx="1682543" cy="35524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28759" y="1754273"/>
            <a:ext cx="6366607" cy="38061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799330" y="2421255"/>
            <a:ext cx="3033395" cy="4768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935207" y="6144052"/>
            <a:ext cx="1225973" cy="3637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090" y="908890"/>
            <a:ext cx="11520000" cy="4809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92485" y="3429000"/>
            <a:ext cx="603250" cy="5988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197180"/>
            <a:ext cx="11520000" cy="4266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80370" y="2254250"/>
            <a:ext cx="981710" cy="4711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92505" y="2957830"/>
            <a:ext cx="10919460" cy="5537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92505" y="3690620"/>
            <a:ext cx="10956925" cy="6496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002271" y="4730723"/>
            <a:ext cx="9787239" cy="43812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090" y="908890"/>
            <a:ext cx="11520000" cy="4848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03890" y="1808480"/>
            <a:ext cx="711835" cy="6718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875010" y="4128135"/>
            <a:ext cx="641350" cy="6229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700" y="908890"/>
            <a:ext cx="11520000" cy="3098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97540" y="1811655"/>
            <a:ext cx="633730" cy="5549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700" y="980645"/>
            <a:ext cx="11520000" cy="3924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60075" y="1169670"/>
            <a:ext cx="742950" cy="7150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700" y="908890"/>
            <a:ext cx="11520000" cy="4080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74045" y="2700020"/>
            <a:ext cx="652780" cy="5867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090" y="908890"/>
            <a:ext cx="11520000" cy="4926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48340" y="929640"/>
            <a:ext cx="635635" cy="7143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848340" y="3303905"/>
            <a:ext cx="695960" cy="9067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9645"/>
          <a:stretch>
            <a:fillRect/>
          </a:stretch>
        </p:blipFill>
        <p:spPr>
          <a:xfrm>
            <a:off x="191135" y="1124585"/>
            <a:ext cx="11520000" cy="3333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32440" y="2204720"/>
            <a:ext cx="560705" cy="5873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NjJmYWI5ODAzNjUyYThhYWE2MmM3ODY0MTlhNjlmNj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41</cp:revision>
  <dcterms:created xsi:type="dcterms:W3CDTF">2015-09-16T06:44:00Z</dcterms:created>
  <dcterms:modified xsi:type="dcterms:W3CDTF">2022-07-01T15:03:15Z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0C39C10C40DC4F7C828218FE0F396B1F</vt:lpwstr>
  </property>
  <property fmtid="{D5CDD505-2E9C-101B-9397-08002B2CF9AE}" pid="3" name="KSOProductBuildVer">
    <vt:lpwstr>2052-11.1.0.11830</vt:lpwstr>
  </property>
</Properties>
</file>