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6" r:id="rId17"/>
    <p:sldId id="317" r:id="rId18"/>
    <p:sldId id="31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" y="2060575"/>
            <a:ext cx="9018270" cy="1953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315" y="1413080"/>
            <a:ext cx="8640000" cy="28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6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0994" y="1167087"/>
            <a:ext cx="400088" cy="3624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550" y="1882775"/>
            <a:ext cx="3213735" cy="4508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24115" y="2636520"/>
            <a:ext cx="636270" cy="3530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5025" y="3361055"/>
            <a:ext cx="900430" cy="4032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855558" y="4095515"/>
            <a:ext cx="1305049" cy="3815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35025" y="4829810"/>
            <a:ext cx="3467735" cy="4406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7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764745"/>
            <a:ext cx="8640000" cy="3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14708" y="1651312"/>
            <a:ext cx="5163042" cy="390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06120" y="2312670"/>
            <a:ext cx="4711065" cy="4972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09370" y="3843655"/>
            <a:ext cx="3810635" cy="4324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6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4365830"/>
            <a:ext cx="8640000" cy="2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2549847" y="5253408"/>
            <a:ext cx="5610760" cy="38175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844710" y="5997830"/>
            <a:ext cx="1695611" cy="3626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89"/>
          <a:stretch>
            <a:fillRect/>
          </a:stretch>
        </p:blipFill>
        <p:spPr>
          <a:xfrm>
            <a:off x="395605" y="764335"/>
            <a:ext cx="7560000" cy="408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50" y="4777945"/>
            <a:ext cx="7560000" cy="19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980645"/>
            <a:ext cx="8640000" cy="38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513" y="1806116"/>
            <a:ext cx="2143329" cy="3815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3850" y="3255901"/>
            <a:ext cx="4286659" cy="4005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49847" y="4715225"/>
            <a:ext cx="2533891" cy="4005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40939" y="1729276"/>
            <a:ext cx="1343153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40233" y="3197191"/>
            <a:ext cx="3924674" cy="38127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74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72120" y="2227580"/>
            <a:ext cx="485775" cy="4559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2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2600" y="1811655"/>
            <a:ext cx="459740" cy="4572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3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4990" y="2430145"/>
            <a:ext cx="323850" cy="3943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195" y="3933395"/>
            <a:ext cx="8640000" cy="95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97850" y="3924300"/>
            <a:ext cx="356870" cy="4343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00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1335" y="1370330"/>
            <a:ext cx="376555" cy="49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93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17205" y="2225040"/>
            <a:ext cx="433070" cy="549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74940" y="2252345"/>
            <a:ext cx="538480" cy="6000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343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50150" y="2390775"/>
            <a:ext cx="548640" cy="55626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8F5DC69E93E147F5B927B3DB08206C87</vt:lpwstr>
  </property>
  <property fmtid="{D5CDD505-2E9C-101B-9397-08002B2CF9AE}" pid="3" name="KSOProductBuildVer">
    <vt:lpwstr>2052-11.1.0.11435</vt:lpwstr>
  </property>
</Properties>
</file>