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8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325" y="1933575"/>
            <a:ext cx="11309350" cy="2990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13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6590" y="1880870"/>
            <a:ext cx="610870" cy="545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72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4500" y="1151255"/>
            <a:ext cx="623570" cy="436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14990" y="3402330"/>
            <a:ext cx="513715" cy="648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8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4315" y="2357120"/>
            <a:ext cx="654685" cy="690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81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020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5945" y="1122045"/>
            <a:ext cx="661670" cy="602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0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76890" y="1765935"/>
            <a:ext cx="706120" cy="663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16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87635" y="1585595"/>
            <a:ext cx="540385" cy="654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58425" y="4468495"/>
            <a:ext cx="547370" cy="590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553"/>
          <a:stretch>
            <a:fillRect/>
          </a:stretch>
        </p:blipFill>
        <p:spPr>
          <a:xfrm>
            <a:off x="335915" y="836930"/>
            <a:ext cx="11520170" cy="319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97845" y="3266440"/>
            <a:ext cx="624205" cy="6750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935" r="8400"/>
          <a:stretch>
            <a:fillRect/>
          </a:stretch>
        </p:blipFill>
        <p:spPr>
          <a:xfrm>
            <a:off x="838200" y="3945255"/>
            <a:ext cx="10552430" cy="235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9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14560" y="3065145"/>
            <a:ext cx="546735" cy="458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741"/>
          <a:stretch>
            <a:fillRect/>
          </a:stretch>
        </p:blipFill>
        <p:spPr>
          <a:xfrm>
            <a:off x="819785" y="924560"/>
            <a:ext cx="10982960" cy="64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419225"/>
            <a:ext cx="9360000" cy="543846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9785" y="3803650"/>
            <a:ext cx="2016125" cy="214566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59150" y="4220845"/>
            <a:ext cx="1871980" cy="12242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359150" y="4293235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431540" y="4941570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03295" y="3717290"/>
            <a:ext cx="1728470" cy="22320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503295" y="6597015"/>
            <a:ext cx="1656080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951855" y="3717290"/>
            <a:ext cx="1656080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07710" y="4264025"/>
            <a:ext cx="1944370" cy="226123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843905" y="4293235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843270" y="4941570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807710" y="5516880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843905" y="6093460"/>
            <a:ext cx="1872615" cy="5035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16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2180" y="1828165"/>
            <a:ext cx="598170" cy="551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" y="1124585"/>
            <a:ext cx="10020300" cy="43815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484880" y="2328545"/>
            <a:ext cx="3114675" cy="14605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59150" y="2348865"/>
            <a:ext cx="3240405" cy="7200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31540" y="3716655"/>
            <a:ext cx="3114675" cy="14605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31540" y="4509135"/>
            <a:ext cx="3168015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395345" y="3212465"/>
            <a:ext cx="3204210" cy="20167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0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17715" y="1081405"/>
            <a:ext cx="510540" cy="601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69630" y="1100455"/>
            <a:ext cx="1403985" cy="434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10120" y="1661160"/>
            <a:ext cx="732155" cy="795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83955" y="1661160"/>
            <a:ext cx="1838325" cy="645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545445" y="2637155"/>
            <a:ext cx="515620" cy="464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488930" y="4940935"/>
            <a:ext cx="572135" cy="623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20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86255" y="1824355"/>
            <a:ext cx="1114425" cy="3905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88198" y="2615148"/>
            <a:ext cx="894942" cy="3906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8105" y="3425190"/>
            <a:ext cx="541020" cy="394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1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36471" y="1821600"/>
            <a:ext cx="1826867" cy="317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17547" y="2481020"/>
            <a:ext cx="1461493" cy="32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33800" y="3140441"/>
            <a:ext cx="698975" cy="317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158470" y="4220937"/>
            <a:ext cx="722803" cy="3336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978199" y="4888303"/>
            <a:ext cx="762518" cy="3257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50894" y="5555668"/>
            <a:ext cx="738689" cy="317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705725" y="6230979"/>
            <a:ext cx="730746" cy="3019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803456" y="6223034"/>
            <a:ext cx="738689" cy="3177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88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150"/>
          <a:stretch>
            <a:fillRect/>
          </a:stretch>
        </p:blipFill>
        <p:spPr>
          <a:xfrm>
            <a:off x="1055370" y="765175"/>
            <a:ext cx="9360000" cy="564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9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99710" y="1052830"/>
            <a:ext cx="966470" cy="409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99100" y="2654300"/>
            <a:ext cx="916940" cy="412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86314" y="4246651"/>
            <a:ext cx="6350280" cy="4099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90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5995" y="1052830"/>
            <a:ext cx="595630" cy="505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86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86255" y="1947545"/>
            <a:ext cx="6859905" cy="454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42600" y="2684145"/>
            <a:ext cx="781685" cy="478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8105" y="3394710"/>
            <a:ext cx="10076180" cy="5854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8105" y="4198620"/>
            <a:ext cx="954405" cy="544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8845" y="1070610"/>
            <a:ext cx="584200" cy="576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07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42345" y="1855470"/>
            <a:ext cx="479425" cy="401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4455"/>
            <a:ext cx="11520000" cy="48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7070" y="1856105"/>
            <a:ext cx="494665" cy="49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0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9995" y="1575435"/>
            <a:ext cx="588645" cy="612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98405" y="4655185"/>
            <a:ext cx="521970" cy="481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20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53045" y="1839880"/>
            <a:ext cx="275571" cy="284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53045" y="4728502"/>
            <a:ext cx="275571" cy="2931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409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31830" y="2743835"/>
            <a:ext cx="70866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2022-07-01T14:42:13Z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DDDF31F5E0344363A589C2EEDF208B78</vt:lpwstr>
  </property>
  <property fmtid="{D5CDD505-2E9C-101B-9397-08002B2CF9AE}" pid="3" name="KSOProductBuildVer">
    <vt:lpwstr>2052-11.1.0.11435</vt:lpwstr>
  </property>
</Properties>
</file>