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299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555" y="2493010"/>
            <a:ext cx="76295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36535" y="2514600"/>
            <a:ext cx="488950" cy="566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6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0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2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97653" y="1843289"/>
            <a:ext cx="1295523" cy="3811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87863" y="3377326"/>
            <a:ext cx="1752767" cy="3906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26319" y="4149109"/>
            <a:ext cx="866857" cy="3811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72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97653" y="1873265"/>
            <a:ext cx="1285997" cy="3721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141115" y="4172843"/>
            <a:ext cx="1695611" cy="3816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84160" y="3939540"/>
            <a:ext cx="508000" cy="608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24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1114"/>
          <a:stretch>
            <a:fillRect/>
          </a:stretch>
        </p:blipFill>
        <p:spPr>
          <a:xfrm>
            <a:off x="215900" y="899795"/>
            <a:ext cx="8639810" cy="312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9488" r="7526"/>
          <a:stretch>
            <a:fillRect/>
          </a:stretch>
        </p:blipFill>
        <p:spPr>
          <a:xfrm>
            <a:off x="861695" y="4120515"/>
            <a:ext cx="7989570" cy="138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705" y="908890"/>
            <a:ext cx="8640000" cy="474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705" y="908890"/>
            <a:ext cx="8640000" cy="510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756490"/>
            <a:ext cx="864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84795" y="3860800"/>
            <a:ext cx="553085" cy="6216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6431"/>
          <a:stretch>
            <a:fillRect/>
          </a:stretch>
        </p:blipFill>
        <p:spPr>
          <a:xfrm>
            <a:off x="828040" y="3644900"/>
            <a:ext cx="6356250" cy="310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705" y="908890"/>
            <a:ext cx="8640000" cy="520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93662" y="1071665"/>
            <a:ext cx="276251" cy="3051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874169" y="3341458"/>
            <a:ext cx="1333627" cy="3814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627157" y="3341458"/>
            <a:ext cx="419140" cy="3719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35184" y="4104413"/>
            <a:ext cx="1724189" cy="3814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31457" y="1776936"/>
            <a:ext cx="1714663" cy="3717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45283" y="3311574"/>
            <a:ext cx="428665" cy="381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77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40015" y="3257550"/>
            <a:ext cx="632460" cy="5803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2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60665" y="2376805"/>
            <a:ext cx="478790" cy="5314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1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02245" y="2522220"/>
            <a:ext cx="551815" cy="5810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6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64780" y="1837055"/>
            <a:ext cx="574675" cy="4953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59700" y="3351530"/>
            <a:ext cx="536575" cy="4464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2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2022-06-30T13:53:42Z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B43D115B2D9E411CB6C8ED192D234280</vt:lpwstr>
  </property>
  <property fmtid="{D5CDD505-2E9C-101B-9397-08002B2CF9AE}" pid="3" name="KSOProductBuildVer">
    <vt:lpwstr>2052-11.1.0.11435</vt:lpwstr>
  </property>
</Properties>
</file>