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97" r:id="rId3"/>
    <p:sldId id="300" r:id="rId4"/>
    <p:sldId id="301" r:id="rId5"/>
    <p:sldId id="302" r:id="rId6"/>
    <p:sldId id="304" r:id="rId7"/>
    <p:sldId id="305" r:id="rId8"/>
    <p:sldId id="306" r:id="rId9"/>
    <p:sldId id="307" r:id="rId10"/>
    <p:sldId id="308" r:id="rId11"/>
    <p:sldId id="310" r:id="rId12"/>
    <p:sldId id="311" r:id="rId13"/>
    <p:sldId id="313" r:id="rId14"/>
    <p:sldId id="314" r:id="rId15"/>
    <p:sldId id="315" r:id="rId16"/>
    <p:sldId id="316" r:id="rId17"/>
    <p:sldId id="317" r:id="rId18"/>
    <p:sldId id="318" r:id="rId19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60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3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75" y="1844675"/>
            <a:ext cx="6953250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07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41615" y="2423160"/>
            <a:ext cx="601345" cy="5791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075" y="796925"/>
            <a:ext cx="7009130" cy="127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60515" y="1484630"/>
            <a:ext cx="410845" cy="4730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05" y="2060575"/>
            <a:ext cx="7009130" cy="4517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805" y="980645"/>
            <a:ext cx="8640000" cy="469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102985" y="1036955"/>
            <a:ext cx="544830" cy="5086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262495" y="1037590"/>
            <a:ext cx="696595" cy="5124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44550" y="1756410"/>
            <a:ext cx="1295400" cy="4902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819775" y="1853565"/>
            <a:ext cx="2131060" cy="4121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35184" y="2571204"/>
            <a:ext cx="609658" cy="41063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259840" y="3933190"/>
            <a:ext cx="450850" cy="5168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549847" y="4013214"/>
            <a:ext cx="1695611" cy="3819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animBg="1"/>
      <p:bldP spid="8" grpId="0" bldLvl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8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74257" y="1072021"/>
            <a:ext cx="438191" cy="3822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55558" y="1081578"/>
            <a:ext cx="419140" cy="3631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73375" y="1788778"/>
            <a:ext cx="419140" cy="3822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54324" y="2505535"/>
            <a:ext cx="438191" cy="3727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630" y="980440"/>
            <a:ext cx="8225155" cy="184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3729"/>
          <a:stretch>
            <a:fillRect/>
          </a:stretch>
        </p:blipFill>
        <p:spPr>
          <a:xfrm>
            <a:off x="467360" y="2924810"/>
            <a:ext cx="8226425" cy="266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5128"/>
          <a:stretch>
            <a:fillRect/>
          </a:stretch>
        </p:blipFill>
        <p:spPr>
          <a:xfrm>
            <a:off x="35560" y="980645"/>
            <a:ext cx="8639810" cy="2231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922451" y="1278283"/>
            <a:ext cx="866857" cy="3810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236970" y="2002155"/>
            <a:ext cx="876300" cy="4292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124200" y="2716530"/>
            <a:ext cx="1284605" cy="4267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9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860290" y="2420620"/>
            <a:ext cx="1806575" cy="5619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58950" y="4674870"/>
            <a:ext cx="1273175" cy="4044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195" y="1053035"/>
            <a:ext cx="8640000" cy="2801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81340" y="2920365"/>
            <a:ext cx="440055" cy="4451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195" y="980645"/>
            <a:ext cx="8640000" cy="3040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54670" y="1556385"/>
            <a:ext cx="474345" cy="4356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54670" y="2978150"/>
            <a:ext cx="381635" cy="4692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545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65393" y="2606253"/>
            <a:ext cx="219095" cy="2192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4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195" y="3500960"/>
            <a:ext cx="8640000" cy="1482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8180705" y="3507105"/>
            <a:ext cx="415925" cy="5010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067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36255" y="1524635"/>
            <a:ext cx="462280" cy="4406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60" y="1413080"/>
            <a:ext cx="8640000" cy="154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91427" y="2101604"/>
            <a:ext cx="228621" cy="2199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6480000" cy="320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916930" y="2601595"/>
            <a:ext cx="400050" cy="3498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7200000" cy="2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16370" y="1628775"/>
            <a:ext cx="506730" cy="3702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692150"/>
            <a:ext cx="6456680" cy="199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156325" y="2204085"/>
            <a:ext cx="517525" cy="4121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795" y="2637155"/>
            <a:ext cx="6456680" cy="3821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4008.0031496062993,&quot;width&quot;:13606.299212598426}"/>
</p:tagLst>
</file>

<file path=ppt/tags/tag2.xml><?xml version="1.0" encoding="utf-8"?>
<p:tagLst xmlns:p="http://schemas.openxmlformats.org/presentationml/2006/main">
  <p:tag name="KSO_WM_UNIT_PLACING_PICTURE_USER_VIEWPORT" val="{&quot;height&quot;:2335.0976377952757,&quot;width&quot;:13606.299212598426}"/>
</p:tagLst>
</file>

<file path=ppt/tags/tag3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38</cp:revision>
  <dcterms:created xsi:type="dcterms:W3CDTF">2015-09-16T06:44:00Z</dcterms:created>
  <dcterms:modified xsi:type="dcterms:W3CDTF">2022-06-30T09:13:25Z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9A5E3721A17A4A68AEF3797D9434B924</vt:lpwstr>
  </property>
  <property fmtid="{D5CDD505-2E9C-101B-9397-08002B2CF9AE}" pid="3" name="KSOProductBuildVer">
    <vt:lpwstr>2052-11.1.0.11830</vt:lpwstr>
  </property>
</Properties>
</file>