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8" r:id="rId11"/>
    <p:sldId id="309" r:id="rId12"/>
    <p:sldId id="310" r:id="rId13"/>
    <p:sldId id="311" r:id="rId14"/>
    <p:sldId id="312" r:id="rId15"/>
    <p:sldId id="313" r:id="rId16"/>
    <p:sldId id="315" r:id="rId17"/>
    <p:sldId id="316" r:id="rId18"/>
    <p:sldId id="317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50"/>
        <p:guide pos="28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3485" y="2132965"/>
            <a:ext cx="39528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60" y="836500"/>
            <a:ext cx="8254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95" y="764745"/>
            <a:ext cx="8640000" cy="557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98035" y="1167765"/>
            <a:ext cx="2745740" cy="4470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26460" y="1969770"/>
            <a:ext cx="929005" cy="4171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02760" y="2619375"/>
            <a:ext cx="1312545" cy="4343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20850" y="3412490"/>
            <a:ext cx="909320" cy="3975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02760" y="995045"/>
            <a:ext cx="3007360" cy="4114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26460" y="1786255"/>
            <a:ext cx="946150" cy="4133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36035" y="2576830"/>
            <a:ext cx="1341120" cy="4000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20850" y="3368040"/>
            <a:ext cx="1782445" cy="4502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502910" y="3368040"/>
            <a:ext cx="1822450" cy="4203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986"/>
          <a:stretch>
            <a:fillRect/>
          </a:stretch>
        </p:blipFill>
        <p:spPr>
          <a:xfrm>
            <a:off x="252095" y="836090"/>
            <a:ext cx="8639810" cy="115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1916635"/>
            <a:ext cx="8640000" cy="477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41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51395" y="1115060"/>
            <a:ext cx="584835" cy="4616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5658" y="1939506"/>
            <a:ext cx="447717" cy="3719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054941" y="1949043"/>
            <a:ext cx="1276471" cy="3814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82990" y="2731057"/>
            <a:ext cx="3534112" cy="4005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0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876415" y="2602865"/>
            <a:ext cx="692150" cy="472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197389" y="3475774"/>
            <a:ext cx="5753649" cy="3911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54235" y="4267586"/>
            <a:ext cx="5763175" cy="4006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18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36302" y="1739623"/>
            <a:ext cx="1633442" cy="3611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45327" y="2488965"/>
            <a:ext cx="812209" cy="3611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20909" y="3238307"/>
            <a:ext cx="4070070" cy="3611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713673" y="3987648"/>
            <a:ext cx="812209" cy="3611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02595" y="4727962"/>
            <a:ext cx="2481750" cy="3701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446787" y="5495360"/>
            <a:ext cx="866356" cy="343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32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081010" y="2714625"/>
            <a:ext cx="445135" cy="4343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95" y="1268935"/>
            <a:ext cx="8640000" cy="2612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36890" y="1277620"/>
            <a:ext cx="453390" cy="396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80070" y="2876550"/>
            <a:ext cx="381000" cy="3829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56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14665" y="904875"/>
            <a:ext cx="364490" cy="398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14665" y="3057525"/>
            <a:ext cx="364490" cy="3746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4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61655" y="1560830"/>
            <a:ext cx="356235" cy="4279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512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45145" y="1911985"/>
            <a:ext cx="421005" cy="4616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95" y="1124790"/>
            <a:ext cx="8640000" cy="22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49129" y="2833563"/>
            <a:ext cx="352458" cy="30547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695" y="836295"/>
            <a:ext cx="7369810" cy="3930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0617"/>
          <a:stretch>
            <a:fillRect/>
          </a:stretch>
        </p:blipFill>
        <p:spPr>
          <a:xfrm>
            <a:off x="1115695" y="4766945"/>
            <a:ext cx="6858535" cy="147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3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96530" y="1972945"/>
            <a:ext cx="459105" cy="3873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38</cp:revision>
  <dcterms:created xsi:type="dcterms:W3CDTF">2015-09-16T06:44:00Z</dcterms:created>
  <dcterms:modified xsi:type="dcterms:W3CDTF">2022-06-30T10:18:59Z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1D16AD28F2CB4725986444AB140F26AB</vt:lpwstr>
  </property>
  <property fmtid="{D5CDD505-2E9C-101B-9397-08002B2CF9AE}" pid="3" name="KSOProductBuildVer">
    <vt:lpwstr>2052-11.1.0.11830</vt:lpwstr>
  </property>
</Properties>
</file>