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97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1" r:id="rId15"/>
    <p:sldId id="312" r:id="rId16"/>
    <p:sldId id="313" r:id="rId17"/>
    <p:sldId id="314" r:id="rId18"/>
    <p:sldId id="315" r:id="rId19"/>
    <p:sldId id="316" r:id="rId20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8" r:id="rId31"/>
    <p:sldId id="329" r:id="rId32"/>
    <p:sldId id="330" r:id="rId33"/>
    <p:sldId id="331" r:id="rId34"/>
    <p:sldId id="332" r:id="rId35"/>
    <p:sldId id="333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22"/>
        <p:guide pos="28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" y="2372995"/>
            <a:ext cx="906145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7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2176"/>
          <a:stretch>
            <a:fillRect/>
          </a:stretch>
        </p:blipFill>
        <p:spPr>
          <a:xfrm>
            <a:off x="215900" y="899795"/>
            <a:ext cx="8639810" cy="437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0650" y="2437130"/>
            <a:ext cx="558800" cy="5283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316" r="26915"/>
          <a:stretch>
            <a:fillRect/>
          </a:stretch>
        </p:blipFill>
        <p:spPr>
          <a:xfrm>
            <a:off x="646430" y="5244465"/>
            <a:ext cx="6314440" cy="127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9070" y="1797685"/>
            <a:ext cx="523875" cy="500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41"/>
          <a:stretch>
            <a:fillRect/>
          </a:stretch>
        </p:blipFill>
        <p:spPr>
          <a:xfrm>
            <a:off x="611505" y="5300980"/>
            <a:ext cx="8057415" cy="136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3515" y="2581910"/>
            <a:ext cx="487680" cy="457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5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4945" y="2453005"/>
            <a:ext cx="574675" cy="5422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405" y="1700530"/>
            <a:ext cx="616585" cy="528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33665" y="1739265"/>
            <a:ext cx="643890" cy="499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5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5255" y="1033780"/>
            <a:ext cx="578485" cy="4514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711"/>
          <a:stretch>
            <a:fillRect/>
          </a:stretch>
        </p:blipFill>
        <p:spPr>
          <a:xfrm>
            <a:off x="971550" y="4004945"/>
            <a:ext cx="7973595" cy="281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71130" y="3872865"/>
            <a:ext cx="578485" cy="696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7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27315" y="1546225"/>
            <a:ext cx="623570" cy="5715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315" y="908890"/>
            <a:ext cx="8640000" cy="379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5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315" y="908890"/>
            <a:ext cx="8640000" cy="4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58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35845" y="1625027"/>
            <a:ext cx="857331" cy="3815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198050" y="2350054"/>
            <a:ext cx="1743241" cy="3815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35889" y="3084620"/>
            <a:ext cx="1943285" cy="3815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01953" y="4544214"/>
            <a:ext cx="847805" cy="37205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617631" y="5269241"/>
            <a:ext cx="438191" cy="3625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44710" y="5994268"/>
            <a:ext cx="2552943" cy="38159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3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592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16907" y="1117894"/>
            <a:ext cx="862068" cy="36947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93831" y="2557894"/>
            <a:ext cx="1752556" cy="3884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67534" y="5456842"/>
            <a:ext cx="852595" cy="3789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2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27157" y="1147859"/>
            <a:ext cx="428665" cy="3717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5658" y="1872371"/>
            <a:ext cx="447717" cy="3908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26496" y="2606416"/>
            <a:ext cx="1705137" cy="3813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115" y="693420"/>
            <a:ext cx="8018780" cy="128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390" y="1885315"/>
            <a:ext cx="8016875" cy="475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881505" y="3369310"/>
            <a:ext cx="1824355" cy="439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1975485" y="4004945"/>
            <a:ext cx="1730375" cy="4699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1824990" y="4653280"/>
            <a:ext cx="1914525" cy="545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5"/>
          <p:cNvSpPr/>
          <p:nvPr/>
        </p:nvSpPr>
        <p:spPr bwMode="white">
          <a:xfrm>
            <a:off x="1881505" y="5300980"/>
            <a:ext cx="1951990" cy="5702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6"/>
          <p:cNvSpPr/>
          <p:nvPr/>
        </p:nvSpPr>
        <p:spPr bwMode="white">
          <a:xfrm>
            <a:off x="1907540" y="6021070"/>
            <a:ext cx="1831340" cy="5156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67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97962" y="1090601"/>
            <a:ext cx="847805" cy="3812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12460" y="1681480"/>
            <a:ext cx="1788795" cy="4102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59991" y="2405753"/>
            <a:ext cx="2695832" cy="38120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44710" y="3139569"/>
            <a:ext cx="409614" cy="36214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159000" y="3844925"/>
            <a:ext cx="2574925" cy="421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255135" y="5836920"/>
            <a:ext cx="3042285" cy="586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23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2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42885" y="1661795"/>
            <a:ext cx="471170" cy="530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5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3850" y="3331408"/>
            <a:ext cx="6782447" cy="3718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184" y="4056063"/>
            <a:ext cx="857331" cy="3718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69510" y="1052830"/>
            <a:ext cx="3100705" cy="396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6132" y="1777272"/>
            <a:ext cx="5867960" cy="3814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97653" y="2549326"/>
            <a:ext cx="4629592" cy="3813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3761" y="3264352"/>
            <a:ext cx="7192061" cy="4004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54235" y="3988911"/>
            <a:ext cx="3162601" cy="4004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7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12229" y="2483423"/>
            <a:ext cx="1590826" cy="3815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64423" y="4639169"/>
            <a:ext cx="4181874" cy="4101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44710" y="5364110"/>
            <a:ext cx="5305931" cy="400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9070" y="1736725"/>
            <a:ext cx="573405" cy="553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0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6050" y="1739900"/>
            <a:ext cx="521970" cy="5289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0896"/>
          <a:stretch>
            <a:fillRect/>
          </a:stretch>
        </p:blipFill>
        <p:spPr>
          <a:xfrm>
            <a:off x="215900" y="899795"/>
            <a:ext cx="8639810" cy="426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84160" y="2564765"/>
            <a:ext cx="498475" cy="426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8680" r="5792"/>
          <a:stretch>
            <a:fillRect/>
          </a:stretch>
        </p:blipFill>
        <p:spPr>
          <a:xfrm>
            <a:off x="646430" y="5288280"/>
            <a:ext cx="8139430" cy="114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5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80020" y="2463800"/>
            <a:ext cx="624205" cy="5988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1268935"/>
            <a:ext cx="864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56855" y="3130550"/>
            <a:ext cx="481330" cy="5003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2022-06-30T14:06:30Z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29B2FB1D6C124E2BBEE41CDA5A18A6D9</vt:lpwstr>
  </property>
  <property fmtid="{D5CDD505-2E9C-101B-9397-08002B2CF9AE}" pid="3" name="KSOProductBuildVer">
    <vt:lpwstr>2052-11.1.0.11435</vt:lpwstr>
  </property>
</Properties>
</file>