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870075"/>
            <a:ext cx="11445240" cy="3117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97180"/>
            <a:ext cx="11520000" cy="447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4345" y="1938020"/>
            <a:ext cx="671195" cy="602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87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43870" y="1811020"/>
            <a:ext cx="623570" cy="587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503"/>
          <a:stretch>
            <a:fillRect/>
          </a:stretch>
        </p:blipFill>
        <p:spPr>
          <a:xfrm>
            <a:off x="478790" y="908685"/>
            <a:ext cx="11520170" cy="227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3405" y="1704975"/>
            <a:ext cx="664210" cy="674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050" r="22969"/>
          <a:stretch>
            <a:fillRect/>
          </a:stretch>
        </p:blipFill>
        <p:spPr>
          <a:xfrm>
            <a:off x="1124585" y="3249930"/>
            <a:ext cx="8874125" cy="215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6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68025" y="899795"/>
            <a:ext cx="790575" cy="701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052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6085" y="899795"/>
            <a:ext cx="593725" cy="5911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21645" y="3082925"/>
            <a:ext cx="558165" cy="586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4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6300" y="1713865"/>
            <a:ext cx="535940" cy="618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0420" y="1791335"/>
            <a:ext cx="607695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838"/>
          <a:stretch>
            <a:fillRect/>
          </a:stretch>
        </p:blipFill>
        <p:spPr>
          <a:xfrm>
            <a:off x="720090" y="899795"/>
            <a:ext cx="11520170" cy="383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4165" y="2728963"/>
            <a:ext cx="314181" cy="30482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549" r="12920"/>
          <a:stretch>
            <a:fillRect/>
          </a:stretch>
        </p:blipFill>
        <p:spPr>
          <a:xfrm>
            <a:off x="1294130" y="4650105"/>
            <a:ext cx="10031730" cy="156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434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80725" y="2097405"/>
            <a:ext cx="521335" cy="522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7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6605" y="1536700"/>
            <a:ext cx="712470" cy="798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32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8665" y="2011045"/>
            <a:ext cx="565150" cy="538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666"/>
          <a:stretch>
            <a:fillRect/>
          </a:stretch>
        </p:blipFill>
        <p:spPr>
          <a:xfrm>
            <a:off x="767080" y="810690"/>
            <a:ext cx="9360000" cy="121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2260" y="1340485"/>
            <a:ext cx="582295" cy="518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35" y="1852930"/>
            <a:ext cx="9360000" cy="500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2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13043" y="5390078"/>
            <a:ext cx="1296693" cy="3356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967704" y="6088535"/>
            <a:ext cx="843304" cy="3719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05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82756" y="1066575"/>
            <a:ext cx="1998324" cy="3506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03546" y="1776712"/>
            <a:ext cx="1200747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29240" y="1776712"/>
            <a:ext cx="2015853" cy="3506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89685" y="2298065"/>
            <a:ext cx="2507615" cy="578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62384" y="2486849"/>
            <a:ext cx="797576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417050" y="2376805"/>
            <a:ext cx="929005" cy="499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486255" y="3959726"/>
            <a:ext cx="797576" cy="32438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480004" y="4626027"/>
            <a:ext cx="420699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634415" y="5344931"/>
            <a:ext cx="806341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701632" y="6055068"/>
            <a:ext cx="420699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119818" y="6055068"/>
            <a:ext cx="1621447" cy="3594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95780" y="2548255"/>
            <a:ext cx="9853930" cy="3935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83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54918" y="1103190"/>
            <a:ext cx="1244911" cy="3533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11275" y="1818640"/>
            <a:ext cx="866140" cy="404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30550" y="1607185"/>
            <a:ext cx="960755" cy="6165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63845" y="1606550"/>
            <a:ext cx="1312545" cy="6178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16730" y="3258773"/>
            <a:ext cx="2013048" cy="3622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64138" y="6129938"/>
            <a:ext cx="803453" cy="36220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493" r="60412"/>
          <a:stretch>
            <a:fillRect/>
          </a:stretch>
        </p:blipFill>
        <p:spPr>
          <a:xfrm>
            <a:off x="1365885" y="2352040"/>
            <a:ext cx="4560570" cy="73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984"/>
          <a:stretch>
            <a:fillRect/>
          </a:stretch>
        </p:blipFill>
        <p:spPr>
          <a:xfrm>
            <a:off x="720090" y="899795"/>
            <a:ext cx="11520170" cy="146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73910" y="2363470"/>
            <a:ext cx="904240" cy="596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0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22479" y="5311791"/>
            <a:ext cx="352264" cy="295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27825" y="6026150"/>
            <a:ext cx="4264660" cy="4133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1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632330" y="1100472"/>
            <a:ext cx="1799404" cy="381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56325" y="3191510"/>
            <a:ext cx="2744470" cy="626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35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10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0270" y="1808480"/>
            <a:ext cx="594995" cy="727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7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61920" y="2498725"/>
            <a:ext cx="950595" cy="5727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27360" y="2646680"/>
            <a:ext cx="839470" cy="424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7155" y="3400425"/>
            <a:ext cx="2743835" cy="4171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6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95780" y="2343785"/>
            <a:ext cx="9591040" cy="7169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105" y="3223895"/>
            <a:ext cx="10043795" cy="6248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6680" y="3971290"/>
            <a:ext cx="10206355" cy="650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76680" y="4869180"/>
            <a:ext cx="6903720" cy="4845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8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17790" y="1043305"/>
            <a:ext cx="3655695" cy="441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8363" y="1816527"/>
            <a:ext cx="10025256" cy="400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8363" y="2580299"/>
            <a:ext cx="4379504" cy="4009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82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30360" y="2877820"/>
            <a:ext cx="602615" cy="485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5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9795" y="2516505"/>
            <a:ext cx="599440" cy="537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161"/>
          <a:stretch>
            <a:fillRect/>
          </a:stretch>
        </p:blipFill>
        <p:spPr>
          <a:xfrm>
            <a:off x="720090" y="899795"/>
            <a:ext cx="11520170" cy="31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5015" y="1717675"/>
            <a:ext cx="709295" cy="641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651" r="25681"/>
          <a:stretch>
            <a:fillRect/>
          </a:stretch>
        </p:blipFill>
        <p:spPr>
          <a:xfrm>
            <a:off x="1150620" y="3921125"/>
            <a:ext cx="8561705" cy="165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54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09810" y="1523365"/>
            <a:ext cx="528955" cy="4552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46945" y="3477895"/>
            <a:ext cx="573405" cy="4933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45" y="1180035"/>
            <a:ext cx="11520000" cy="4497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53115" y="1411605"/>
            <a:ext cx="427990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2022-07-01T14:14:07Z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DC8B13177C4145C481B85FAC498ACC5C</vt:lpwstr>
  </property>
  <property fmtid="{D5CDD505-2E9C-101B-9397-08002B2CF9AE}" pid="3" name="KSOProductBuildVer">
    <vt:lpwstr>2052-11.1.0.11435</vt:lpwstr>
  </property>
</Properties>
</file>