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1" r:id="rId34"/>
    <p:sldId id="332" r:id="rId35"/>
    <p:sldId id="333" r:id="rId36"/>
    <p:sldId id="334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493010"/>
            <a:ext cx="43815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8765" y="1696085"/>
            <a:ext cx="478790" cy="5035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38"/>
          <a:stretch>
            <a:fillRect/>
          </a:stretch>
        </p:blipFill>
        <p:spPr>
          <a:xfrm>
            <a:off x="251460" y="729410"/>
            <a:ext cx="7919720" cy="452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36460" y="1412875"/>
            <a:ext cx="575945" cy="436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480" y="5157040"/>
            <a:ext cx="7920000" cy="1537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832"/>
          <a:stretch>
            <a:fillRect/>
          </a:stretch>
        </p:blipFill>
        <p:spPr>
          <a:xfrm>
            <a:off x="215900" y="899795"/>
            <a:ext cx="8639810" cy="283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5570" y="2408555"/>
            <a:ext cx="622935" cy="567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752" r="8371"/>
          <a:stretch>
            <a:fillRect/>
          </a:stretch>
        </p:blipFill>
        <p:spPr>
          <a:xfrm>
            <a:off x="933450" y="3903980"/>
            <a:ext cx="7916545" cy="192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6850" y="1077595"/>
            <a:ext cx="551180" cy="566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29525" y="3909060"/>
            <a:ext cx="626110" cy="527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0820" y="1831340"/>
            <a:ext cx="523240" cy="566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50" y="1124790"/>
            <a:ext cx="8640000" cy="3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5095" y="1595755"/>
            <a:ext cx="594360" cy="580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763" r="7423"/>
          <a:stretch>
            <a:fillRect/>
          </a:stretch>
        </p:blipFill>
        <p:spPr>
          <a:xfrm>
            <a:off x="828040" y="3193415"/>
            <a:ext cx="7998460" cy="149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8430"/>
          <a:stretch>
            <a:fillRect/>
          </a:stretch>
        </p:blipFill>
        <p:spPr>
          <a:xfrm>
            <a:off x="215900" y="899795"/>
            <a:ext cx="8639810" cy="229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5415" y="4034790"/>
            <a:ext cx="574675" cy="6096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925"/>
          <a:stretch>
            <a:fillRect/>
          </a:stretch>
        </p:blipFill>
        <p:spPr>
          <a:xfrm>
            <a:off x="1043305" y="980440"/>
            <a:ext cx="6745505" cy="412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7485" y="2289175"/>
            <a:ext cx="579120" cy="531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92868" y="1186324"/>
            <a:ext cx="466769" cy="4103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02747" y="1205412"/>
            <a:ext cx="885909" cy="381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17631" y="1959399"/>
            <a:ext cx="428665" cy="3722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184" y="2703842"/>
            <a:ext cx="428665" cy="381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959902" y="3438741"/>
            <a:ext cx="466769" cy="4103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531678" y="3476917"/>
            <a:ext cx="428665" cy="36267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17190" y="1109860"/>
            <a:ext cx="457243" cy="4101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57060" y="1129030"/>
            <a:ext cx="1113790" cy="452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5184" y="1882528"/>
            <a:ext cx="857331" cy="3815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569561" y="4124219"/>
            <a:ext cx="895435" cy="4006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644"/>
          <a:stretch>
            <a:fillRect/>
          </a:stretch>
        </p:blipFill>
        <p:spPr>
          <a:xfrm>
            <a:off x="215900" y="899795"/>
            <a:ext cx="8639810" cy="228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378" r="12517"/>
          <a:stretch>
            <a:fillRect/>
          </a:stretch>
        </p:blipFill>
        <p:spPr>
          <a:xfrm>
            <a:off x="755650" y="3068955"/>
            <a:ext cx="7558405" cy="337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92515" y="1816183"/>
            <a:ext cx="885909" cy="3721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88560" y="1816100"/>
            <a:ext cx="888365" cy="414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40233" y="2560582"/>
            <a:ext cx="876383" cy="3817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40233" y="3324068"/>
            <a:ext cx="419140" cy="3721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93001" y="3314524"/>
            <a:ext cx="876383" cy="3817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8160" y="1748497"/>
            <a:ext cx="457243" cy="4099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59417" y="1777098"/>
            <a:ext cx="1924233" cy="3718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79439" y="1748497"/>
            <a:ext cx="457243" cy="4099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78160" y="2520725"/>
            <a:ext cx="1743241" cy="3813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092824" y="3254818"/>
            <a:ext cx="457243" cy="4004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455029" y="3264352"/>
            <a:ext cx="1333627" cy="3813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179439" y="3254818"/>
            <a:ext cx="457243" cy="4004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263850" y="4017512"/>
            <a:ext cx="1276471" cy="3813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1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26319" y="2572663"/>
            <a:ext cx="1285997" cy="39188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290" y="908890"/>
            <a:ext cx="8640000" cy="3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27010" y="1029970"/>
            <a:ext cx="516890" cy="464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156" r="10363"/>
          <a:stretch>
            <a:fillRect/>
          </a:stretch>
        </p:blipFill>
        <p:spPr>
          <a:xfrm>
            <a:off x="861695" y="3918585"/>
            <a:ext cx="7744460" cy="217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884"/>
          <a:stretch>
            <a:fillRect/>
          </a:stretch>
        </p:blipFill>
        <p:spPr>
          <a:xfrm>
            <a:off x="215900" y="899795"/>
            <a:ext cx="8639810" cy="296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83386" y="1109905"/>
            <a:ext cx="1333627" cy="372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50160" y="2500630"/>
            <a:ext cx="3081655" cy="5340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84120" y="4636770"/>
            <a:ext cx="1789430" cy="6280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04435" y="5517515"/>
            <a:ext cx="1976120" cy="474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843"/>
          <a:stretch>
            <a:fillRect/>
          </a:stretch>
        </p:blipFill>
        <p:spPr>
          <a:xfrm>
            <a:off x="899160" y="3789045"/>
            <a:ext cx="7875805" cy="307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095" y="980645"/>
            <a:ext cx="8640000" cy="436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460" y="908890"/>
            <a:ext cx="8640000" cy="38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26435" y="2420620"/>
            <a:ext cx="1325880" cy="5067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98138" y="3286206"/>
            <a:ext cx="2381477" cy="391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3287" y="4030703"/>
            <a:ext cx="1028798" cy="4008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26435" y="4652010"/>
            <a:ext cx="929640" cy="518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44798" y="2597234"/>
            <a:ext cx="447717" cy="371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35845" y="4094233"/>
            <a:ext cx="1676560" cy="38140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31455" y="3249295"/>
            <a:ext cx="464820" cy="4883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27010" y="1757045"/>
            <a:ext cx="508000" cy="5181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9700" y="1624330"/>
            <a:ext cx="575310" cy="552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036" r="4233"/>
          <a:stretch>
            <a:fillRect/>
          </a:stretch>
        </p:blipFill>
        <p:spPr>
          <a:xfrm>
            <a:off x="574675" y="2493010"/>
            <a:ext cx="8274050" cy="353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028"/>
          <a:stretch>
            <a:fillRect/>
          </a:stretch>
        </p:blipFill>
        <p:spPr>
          <a:xfrm>
            <a:off x="215900" y="899795"/>
            <a:ext cx="8639810" cy="15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68895" y="4007485"/>
            <a:ext cx="704850" cy="509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01280" y="4773295"/>
            <a:ext cx="638810" cy="459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2022-06-30T14:15:28Z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CE27F65DB955437B9428C76AE7DCBAEA</vt:lpwstr>
  </property>
  <property fmtid="{D5CDD505-2E9C-101B-9397-08002B2CF9AE}" pid="3" name="KSOProductBuildVer">
    <vt:lpwstr>2052-11.1.0.11435</vt:lpwstr>
  </property>
</Properties>
</file>