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4" r:id="rId7"/>
    <p:sldId id="305" r:id="rId8"/>
    <p:sldId id="306" r:id="rId9"/>
    <p:sldId id="307" r:id="rId10"/>
    <p:sldId id="309" r:id="rId11"/>
    <p:sldId id="310" r:id="rId12"/>
    <p:sldId id="311" r:id="rId13"/>
    <p:sldId id="312" r:id="rId14"/>
    <p:sldId id="314" r:id="rId15"/>
    <p:sldId id="315" r:id="rId16"/>
    <p:sldId id="316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772920"/>
            <a:ext cx="859155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980645"/>
            <a:ext cx="8640000" cy="30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06920" y="1553210"/>
            <a:ext cx="492760" cy="460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228"/>
          <a:stretch>
            <a:fillRect/>
          </a:stretch>
        </p:blipFill>
        <p:spPr>
          <a:xfrm>
            <a:off x="215900" y="656385"/>
            <a:ext cx="8639810" cy="117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1773125"/>
            <a:ext cx="864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9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63982" y="1977501"/>
            <a:ext cx="847805" cy="3814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17190" y="1977501"/>
            <a:ext cx="885909" cy="3814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11920" y="2711728"/>
            <a:ext cx="876383" cy="3718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92515" y="4151575"/>
            <a:ext cx="1714663" cy="3909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63850" y="4885802"/>
            <a:ext cx="1762293" cy="3909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055162" y="4885802"/>
            <a:ext cx="885909" cy="3909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12670" y="1148189"/>
            <a:ext cx="847805" cy="3722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54125" y="2608580"/>
            <a:ext cx="1310005" cy="397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283342" y="3315077"/>
            <a:ext cx="466769" cy="4009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864643" y="3334169"/>
            <a:ext cx="866857" cy="381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512846" y="4059647"/>
            <a:ext cx="428665" cy="3722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54235" y="4785125"/>
            <a:ext cx="428665" cy="381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24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22372" y="1739104"/>
            <a:ext cx="419140" cy="3718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4235" y="2454250"/>
            <a:ext cx="4258081" cy="4004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93353" y="3913148"/>
            <a:ext cx="885909" cy="4004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7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66735" y="2258695"/>
            <a:ext cx="422910" cy="3937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56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62290" y="1375410"/>
            <a:ext cx="311150" cy="4381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75295" y="2954020"/>
            <a:ext cx="432435" cy="394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082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76895" y="2087880"/>
            <a:ext cx="330200" cy="3803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3069160"/>
            <a:ext cx="8640000" cy="259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177530" y="2990215"/>
            <a:ext cx="295275" cy="508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691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23555" y="2203450"/>
            <a:ext cx="393065" cy="307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6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36535" y="1532890"/>
            <a:ext cx="604520" cy="594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764745"/>
            <a:ext cx="8640000" cy="5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84795" y="2132965"/>
            <a:ext cx="480060" cy="441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895" y="807085"/>
            <a:ext cx="7641590" cy="140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80605" y="1484630"/>
            <a:ext cx="499745" cy="5651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940" y="2204720"/>
            <a:ext cx="7641590" cy="444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68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31125" y="1640205"/>
            <a:ext cx="607695" cy="522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2022-06-30T13:00:20Z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4E1B5A7DBC954B0188F955E30BD3A8B1</vt:lpwstr>
  </property>
  <property fmtid="{D5CDD505-2E9C-101B-9397-08002B2CF9AE}" pid="3" name="KSOProductBuildVer">
    <vt:lpwstr>2052-11.1.0.11435</vt:lpwstr>
  </property>
</Properties>
</file>