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300" r:id="rId4"/>
    <p:sldId id="301" r:id="rId5"/>
    <p:sldId id="302" r:id="rId6"/>
    <p:sldId id="303" r:id="rId7"/>
    <p:sldId id="304" r:id="rId8"/>
    <p:sldId id="305" r:id="rId9"/>
    <p:sldId id="307" r:id="rId10"/>
    <p:sldId id="309" r:id="rId11"/>
    <p:sldId id="310" r:id="rId12"/>
    <p:sldId id="311" r:id="rId13"/>
    <p:sldId id="312" r:id="rId14"/>
    <p:sldId id="313" r:id="rId15"/>
    <p:sldId id="314" r:id="rId16"/>
    <p:sldId id="315" r:id="rId17"/>
    <p:sldId id="316" r:id="rId18"/>
    <p:sldId id="317" r:id="rId19"/>
    <p:sldId id="318" r:id="rId20"/>
    <p:sldId id="319" r:id="rId21"/>
    <p:sldId id="320" r:id="rId22"/>
    <p:sldId id="321" r:id="rId23"/>
    <p:sldId id="322" r:id="rId24"/>
    <p:sldId id="323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1" autoAdjust="0"/>
    <p:restoredTop sz="94660"/>
  </p:normalViewPr>
  <p:slideViewPr>
    <p:cSldViewPr>
      <p:cViewPr varScale="1">
        <p:scale>
          <a:sx n="48" d="100"/>
          <a:sy n="48" d="100"/>
        </p:scale>
        <p:origin x="1170" y="42"/>
      </p:cViewPr>
      <p:guideLst>
        <p:guide orient="horz" pos="216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6217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8891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2493010"/>
            <a:ext cx="76771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1258775"/>
            <a:ext cx="8640000" cy="2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7062"/>
          <a:stretch>
            <a:fillRect/>
          </a:stretch>
        </p:blipFill>
        <p:spPr>
          <a:xfrm>
            <a:off x="215900" y="899795"/>
            <a:ext cx="8007985" cy="1321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3908"/>
          <a:stretch>
            <a:fillRect/>
          </a:stretch>
        </p:blipFill>
        <p:spPr>
          <a:xfrm>
            <a:off x="574675" y="2276905"/>
            <a:ext cx="8007985" cy="438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4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41380" y="1138324"/>
            <a:ext cx="895435" cy="3908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5184" y="1862831"/>
            <a:ext cx="419140" cy="3908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312361" y="3292779"/>
            <a:ext cx="466769" cy="4099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007973" y="3292779"/>
            <a:ext cx="457243" cy="4099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28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26055" y="1844049"/>
            <a:ext cx="428665" cy="38143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98525" y="3731260"/>
            <a:ext cx="739140" cy="66675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56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40980" y="4679315"/>
            <a:ext cx="556895" cy="6038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290" y="1268935"/>
            <a:ext cx="8640000" cy="286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56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40650" y="2348865"/>
            <a:ext cx="724535" cy="7524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9982"/>
          <a:stretch>
            <a:fillRect/>
          </a:stretch>
        </p:blipFill>
        <p:spPr>
          <a:xfrm>
            <a:off x="215900" y="899795"/>
            <a:ext cx="8639810" cy="2077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02880" y="2450465"/>
            <a:ext cx="556895" cy="52768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1532" r="10753"/>
          <a:stretch>
            <a:fillRect/>
          </a:stretch>
        </p:blipFill>
        <p:spPr>
          <a:xfrm>
            <a:off x="933450" y="3040380"/>
            <a:ext cx="7710805" cy="201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36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40650" y="1772920"/>
            <a:ext cx="650240" cy="5962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12405" y="2420620"/>
            <a:ext cx="507365" cy="5740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2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42885" y="4505325"/>
            <a:ext cx="583565" cy="6826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375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5086"/>
          <a:stretch>
            <a:fillRect/>
          </a:stretch>
        </p:blipFill>
        <p:spPr>
          <a:xfrm>
            <a:off x="827405" y="1196975"/>
            <a:ext cx="6472455" cy="351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9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02041" y="1787076"/>
            <a:ext cx="857331" cy="3815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49847" y="3236923"/>
            <a:ext cx="828754" cy="38153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90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73375" y="1719721"/>
            <a:ext cx="2991135" cy="3812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464560" y="2321560"/>
            <a:ext cx="4664710" cy="5429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35025" y="3178175"/>
            <a:ext cx="3010535" cy="4013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741160" y="4626610"/>
            <a:ext cx="887095" cy="41783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452"/>
          <a:stretch>
            <a:fillRect/>
          </a:stretch>
        </p:blipFill>
        <p:spPr>
          <a:xfrm>
            <a:off x="539115" y="1052830"/>
            <a:ext cx="7736740" cy="4588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4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16520" y="1614805"/>
            <a:ext cx="608965" cy="63817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88275" y="1696085"/>
            <a:ext cx="633095" cy="6102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381" b="21060"/>
          <a:stretch>
            <a:fillRect/>
          </a:stretch>
        </p:blipFill>
        <p:spPr>
          <a:xfrm>
            <a:off x="215900" y="821690"/>
            <a:ext cx="8517255" cy="4410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68260" y="1628775"/>
            <a:ext cx="548640" cy="4997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9668" r="13040"/>
          <a:stretch>
            <a:fillRect/>
          </a:stretch>
        </p:blipFill>
        <p:spPr>
          <a:xfrm>
            <a:off x="611505" y="5300980"/>
            <a:ext cx="7406640" cy="1170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60" y="719025"/>
            <a:ext cx="7200000" cy="1957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88125" y="1988820"/>
            <a:ext cx="462280" cy="57594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605" y="2564970"/>
            <a:ext cx="7200000" cy="4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287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40015" y="3112770"/>
            <a:ext cx="628015" cy="6045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1771"/>
          <a:stretch>
            <a:fillRect/>
          </a:stretch>
        </p:blipFill>
        <p:spPr>
          <a:xfrm>
            <a:off x="683260" y="3717290"/>
            <a:ext cx="6758840" cy="292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900000"/>
            <a:ext cx="8640000" cy="510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812405" y="2420620"/>
            <a:ext cx="525145" cy="4699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chemeClr val="accent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全屏显示(4:3)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.</cp:lastModifiedBy>
  <cp:revision>38</cp:revision>
  <dcterms:created xsi:type="dcterms:W3CDTF">2015-09-16T06:44:00Z</dcterms:created>
  <dcterms:modified xsi:type="dcterms:W3CDTF">2022-06-30T13:29:42Z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1935137D23394A47AD1F4B2E8677B821</vt:lpwstr>
  </property>
  <property fmtid="{D5CDD505-2E9C-101B-9397-08002B2CF9AE}" pid="3" name="KSOProductBuildVer">
    <vt:lpwstr>2052-11.1.0.11435</vt:lpwstr>
  </property>
</Properties>
</file>