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299" r:id="rId4"/>
    <p:sldId id="300" r:id="rId5"/>
    <p:sldId id="301" r:id="rId6"/>
    <p:sldId id="302" r:id="rId7"/>
    <p:sldId id="304" r:id="rId8"/>
    <p:sldId id="305" r:id="rId9"/>
    <p:sldId id="306" r:id="rId10"/>
    <p:sldId id="307" r:id="rId11"/>
    <p:sldId id="309" r:id="rId12"/>
    <p:sldId id="310" r:id="rId13"/>
    <p:sldId id="311" r:id="rId14"/>
    <p:sldId id="313" r:id="rId15"/>
    <p:sldId id="314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53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348865"/>
            <a:ext cx="65817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55585" y="2711450"/>
            <a:ext cx="561340" cy="580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8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84795" y="1772920"/>
            <a:ext cx="448310" cy="461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684735"/>
            <a:ext cx="7920000" cy="1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92315" y="1412875"/>
            <a:ext cx="608330" cy="567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990" y="2112215"/>
            <a:ext cx="7920000" cy="4746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316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4115" y="1772920"/>
            <a:ext cx="469265" cy="570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62"/>
          <a:stretch>
            <a:fillRect/>
          </a:stretch>
        </p:blipFill>
        <p:spPr>
          <a:xfrm>
            <a:off x="215900" y="737030"/>
            <a:ext cx="8639810" cy="29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650" y="2997200"/>
            <a:ext cx="617220" cy="552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188"/>
          <a:stretch>
            <a:fillRect/>
          </a:stretch>
        </p:blipFill>
        <p:spPr>
          <a:xfrm>
            <a:off x="755650" y="3549650"/>
            <a:ext cx="7759600" cy="313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3304"/>
          <a:stretch>
            <a:fillRect/>
          </a:stretch>
        </p:blipFill>
        <p:spPr>
          <a:xfrm>
            <a:off x="215900" y="899795"/>
            <a:ext cx="8388350" cy="211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0465" y="2415540"/>
            <a:ext cx="570230" cy="472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409" r="7184"/>
          <a:stretch>
            <a:fillRect/>
          </a:stretch>
        </p:blipFill>
        <p:spPr>
          <a:xfrm>
            <a:off x="718185" y="2997200"/>
            <a:ext cx="7785735" cy="366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3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650" y="1772920"/>
            <a:ext cx="626110" cy="488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5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9869" y="1090732"/>
            <a:ext cx="1085953" cy="3910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5658" y="1863200"/>
            <a:ext cx="876383" cy="381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84092" y="1863200"/>
            <a:ext cx="1371730" cy="381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184" y="2616594"/>
            <a:ext cx="2571995" cy="410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73375" y="3389061"/>
            <a:ext cx="847805" cy="3719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2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88524" y="1061979"/>
            <a:ext cx="1324101" cy="381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78425" y="1833761"/>
            <a:ext cx="5477398" cy="4001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3287" y="2586487"/>
            <a:ext cx="2105226" cy="381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93574" y="3358270"/>
            <a:ext cx="895435" cy="381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40321" y="4130052"/>
            <a:ext cx="857331" cy="362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268935"/>
            <a:ext cx="8640000" cy="20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0180" y="1877695"/>
            <a:ext cx="575310" cy="551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0815" y="1559560"/>
            <a:ext cx="1127125" cy="667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00516" y="1844688"/>
            <a:ext cx="866857" cy="381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68987" y="3354146"/>
            <a:ext cx="866857" cy="3819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605" y="764745"/>
            <a:ext cx="6458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82901" y="2596281"/>
            <a:ext cx="895435" cy="3716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12317" y="4035261"/>
            <a:ext cx="866857" cy="381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97653" y="5483771"/>
            <a:ext cx="1085953" cy="3907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19925" y="3746500"/>
            <a:ext cx="549275" cy="588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26510" y="1817370"/>
            <a:ext cx="2656840" cy="420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50" y="908890"/>
            <a:ext cx="8640000" cy="43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908890"/>
            <a:ext cx="864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50" y="955880"/>
            <a:ext cx="8640000" cy="494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93135" y="1138555"/>
            <a:ext cx="953135" cy="36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36683" y="1148003"/>
            <a:ext cx="419140" cy="343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3287" y="1863397"/>
            <a:ext cx="371510" cy="372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45503" y="1853859"/>
            <a:ext cx="838280" cy="372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82901" y="2597869"/>
            <a:ext cx="828754" cy="3529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312361" y="2597869"/>
            <a:ext cx="838280" cy="3529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908175" y="3213100"/>
            <a:ext cx="1261110" cy="485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337935" y="4066540"/>
            <a:ext cx="725170" cy="351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711325" y="4763135"/>
            <a:ext cx="4735830" cy="452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0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9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4790" y="3221990"/>
            <a:ext cx="508635" cy="532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908890"/>
            <a:ext cx="8640000" cy="44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64952" y="1147859"/>
            <a:ext cx="1790871" cy="3813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1872371"/>
            <a:ext cx="3829415" cy="3813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41010" y="2606675"/>
            <a:ext cx="1001395" cy="4191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88657" y="3321395"/>
            <a:ext cx="2229062" cy="4099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5184" y="4055441"/>
            <a:ext cx="1305049" cy="3813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63650" y="4799330"/>
            <a:ext cx="503555" cy="408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02527" y="1837869"/>
            <a:ext cx="419140" cy="57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02041" y="2412074"/>
            <a:ext cx="1705137" cy="3828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4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9700" y="2339975"/>
            <a:ext cx="575310" cy="4654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756490"/>
            <a:ext cx="8640000" cy="155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20660" y="1722120"/>
            <a:ext cx="608330" cy="504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970" y="2205560"/>
            <a:ext cx="8640000" cy="44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3215640"/>
            <a:ext cx="541020" cy="464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74305" y="1749425"/>
            <a:ext cx="574675" cy="523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2720" y="1890395"/>
            <a:ext cx="546100" cy="449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756490"/>
            <a:ext cx="8640000" cy="18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84795" y="1628775"/>
            <a:ext cx="449580" cy="50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900"/>
          <a:stretch>
            <a:fillRect/>
          </a:stretch>
        </p:blipFill>
        <p:spPr>
          <a:xfrm>
            <a:off x="1908175" y="1988820"/>
            <a:ext cx="6210935" cy="467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2022-06-30T14:00:09Z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32A46AE9EAA64227B7E9CD20AB951CC1</vt:lpwstr>
  </property>
  <property fmtid="{D5CDD505-2E9C-101B-9397-08002B2CF9AE}" pid="3" name="KSOProductBuildVer">
    <vt:lpwstr>2052-11.1.0.11435</vt:lpwstr>
  </property>
</Properties>
</file>