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1" r:id="rId13"/>
    <p:sldId id="312" r:id="rId14"/>
    <p:sldId id="313" r:id="rId15"/>
    <p:sldId id="314" r:id="rId16"/>
    <p:sldId id="315" r:id="rId17"/>
    <p:sldId id="316" r:id="rId18"/>
    <p:sldId id="317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1988820"/>
            <a:ext cx="6553200" cy="2676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756490"/>
            <a:ext cx="8280000" cy="4698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24115" y="2204720"/>
            <a:ext cx="536575" cy="46609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140" y="5301185"/>
            <a:ext cx="8280000" cy="1208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31610" y="975995"/>
            <a:ext cx="1409065" cy="4191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184" y="1681445"/>
            <a:ext cx="428665" cy="37166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007091" y="2443831"/>
            <a:ext cx="285777" cy="2954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968987" y="3120449"/>
            <a:ext cx="1276471" cy="39072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074535" y="3854450"/>
            <a:ext cx="909955" cy="4451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35184" y="4588042"/>
            <a:ext cx="5124939" cy="3811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69260" y="1691640"/>
            <a:ext cx="1337945" cy="4425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40983" y="4610203"/>
            <a:ext cx="419140" cy="37197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805" y="837135"/>
            <a:ext cx="8640000" cy="54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12510" y="1052830"/>
            <a:ext cx="1271270" cy="4229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68987" y="1786681"/>
            <a:ext cx="2981609" cy="4004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63650" y="3235960"/>
            <a:ext cx="854710" cy="4254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397885" y="3235960"/>
            <a:ext cx="980440" cy="4260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329815" y="4504055"/>
            <a:ext cx="5626100" cy="633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35184" y="5419213"/>
            <a:ext cx="3610319" cy="40043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bldLvl="0" animBg="1"/>
      <p:bldP spid="6" grpId="0" bldLvl="0" animBg="1"/>
      <p:bldP spid="7" grpId="0" bldLvl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40939" y="1052538"/>
            <a:ext cx="2619625" cy="3718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4710" y="1777098"/>
            <a:ext cx="428665" cy="3813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49847" y="3960310"/>
            <a:ext cx="866857" cy="3813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78513" y="3193691"/>
            <a:ext cx="438191" cy="3727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1288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2420825"/>
            <a:ext cx="8640000" cy="258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046720" y="2420620"/>
            <a:ext cx="518160" cy="4591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3"/>
          <p:cNvSpPr/>
          <p:nvPr/>
        </p:nvSpPr>
        <p:spPr bwMode="white">
          <a:xfrm>
            <a:off x="8061325" y="3411220"/>
            <a:ext cx="575310" cy="5657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629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75295" y="1998345"/>
            <a:ext cx="466090" cy="4413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038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16265" y="1483995"/>
            <a:ext cx="401955" cy="37909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15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04505" y="1428115"/>
            <a:ext cx="407670" cy="4851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51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72120" y="1892935"/>
            <a:ext cx="527050" cy="542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92720" y="4438015"/>
            <a:ext cx="589280" cy="5245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52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768590" y="2952115"/>
            <a:ext cx="642620" cy="56007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4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01610" y="3069590"/>
            <a:ext cx="561340" cy="6534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2022-06-30T13:32:54Z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A6892ADD79384099A0A8A223CE489521</vt:lpwstr>
  </property>
  <property fmtid="{D5CDD505-2E9C-101B-9397-08002B2CF9AE}" pid="3" name="KSOProductBuildVer">
    <vt:lpwstr>2052-11.1.0.11435</vt:lpwstr>
  </property>
</Properties>
</file>