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299" r:id="rId4"/>
    <p:sldId id="301" r:id="rId5"/>
    <p:sldId id="302" r:id="rId6"/>
    <p:sldId id="303" r:id="rId7"/>
    <p:sldId id="304" r:id="rId8"/>
    <p:sldId id="305" r:id="rId9"/>
    <p:sldId id="306" r:id="rId10"/>
    <p:sldId id="308" r:id="rId11"/>
    <p:sldId id="309" r:id="rId12"/>
    <p:sldId id="310" r:id="rId13"/>
    <p:sldId id="312" r:id="rId14"/>
    <p:sldId id="313" r:id="rId15"/>
    <p:sldId id="314" r:id="rId16"/>
    <p:sldId id="315" r:id="rId17"/>
    <p:sldId id="316" r:id="rId18"/>
    <p:sldId id="318" r:id="rId19"/>
    <p:sldId id="320" r:id="rId20"/>
    <p:sldId id="321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85" y="2420620"/>
            <a:ext cx="8799830" cy="8775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340690"/>
            <a:ext cx="8640000" cy="2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71715" y="1340485"/>
            <a:ext cx="1049655" cy="555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8605" y="2089785"/>
            <a:ext cx="1118870" cy="530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41315" y="2089785"/>
            <a:ext cx="1115060" cy="530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490" y="836295"/>
            <a:ext cx="8161020" cy="128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605" y="2060575"/>
            <a:ext cx="8161020" cy="399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7524115" y="2708910"/>
            <a:ext cx="579120" cy="5734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26680" y="1681480"/>
            <a:ext cx="586105" cy="5346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268935"/>
            <a:ext cx="8640000" cy="2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31455" y="2132965"/>
            <a:ext cx="494665" cy="605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268730"/>
            <a:ext cx="7559040" cy="374840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894205" y="2904490"/>
            <a:ext cx="949325" cy="66865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908175" y="2853055"/>
            <a:ext cx="935990" cy="6477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894205" y="4149090"/>
            <a:ext cx="949325" cy="66865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894205" y="4170045"/>
            <a:ext cx="935990" cy="6477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" y="764540"/>
            <a:ext cx="7339330" cy="97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1743075"/>
            <a:ext cx="7339330" cy="452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0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78195" y="899795"/>
            <a:ext cx="704215" cy="525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72150" y="1533525"/>
            <a:ext cx="659130" cy="6146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2780870"/>
            <a:ext cx="864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1120775" y="2967990"/>
            <a:ext cx="503555" cy="404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3"/>
          <p:cNvSpPr/>
          <p:nvPr/>
        </p:nvSpPr>
        <p:spPr bwMode="white">
          <a:xfrm>
            <a:off x="1115695" y="4293235"/>
            <a:ext cx="1062355" cy="5346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4324" y="1948888"/>
            <a:ext cx="866857" cy="3718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63850" y="2673575"/>
            <a:ext cx="857331" cy="3718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93265" y="2664040"/>
            <a:ext cx="904961" cy="3814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636463" y="3398262"/>
            <a:ext cx="876383" cy="3814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88392" y="1833831"/>
            <a:ext cx="2981609" cy="3144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836500"/>
            <a:ext cx="8640000" cy="136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2349070"/>
            <a:ext cx="8640000" cy="263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028305" y="2348865"/>
            <a:ext cx="462915" cy="4933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268935"/>
            <a:ext cx="8640000" cy="208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22590" y="1769110"/>
            <a:ext cx="482600" cy="4978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340690"/>
            <a:ext cx="8640000" cy="347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77200" y="1844675"/>
            <a:ext cx="464185" cy="490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67675" y="3419475"/>
            <a:ext cx="410210" cy="437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268935"/>
            <a:ext cx="8640000" cy="314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49895" y="1912620"/>
            <a:ext cx="364490" cy="410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484835"/>
            <a:ext cx="8640000" cy="204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64500" y="2069465"/>
            <a:ext cx="457835" cy="5099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556590"/>
            <a:ext cx="8640000" cy="1950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32750" y="1628775"/>
            <a:ext cx="381635" cy="410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125" y="859155"/>
            <a:ext cx="7386320" cy="11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36460" y="1484630"/>
            <a:ext cx="556260" cy="441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940" y="2008505"/>
            <a:ext cx="7385050" cy="425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67650" y="2626360"/>
            <a:ext cx="521335" cy="516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2015-09-16T06:44:00Z</dcterms:created>
  <dcterms:modified xsi:type="dcterms:W3CDTF">2022-06-30T09:25:08Z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F16B0C9526F04911905E0E7665CA6B2F</vt:lpwstr>
  </property>
  <property fmtid="{D5CDD505-2E9C-101B-9397-08002B2CF9AE}" pid="3" name="KSOProductBuildVer">
    <vt:lpwstr>2052-11.1.0.11830</vt:lpwstr>
  </property>
</Properties>
</file>