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2" r:id="rId14"/>
    <p:sldId id="313" r:id="rId15"/>
    <p:sldId id="314" r:id="rId16"/>
    <p:sldId id="316" r:id="rId17"/>
    <p:sldId id="317" r:id="rId18"/>
    <p:sldId id="31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2420620"/>
            <a:ext cx="8733790" cy="704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67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07355" y="3221990"/>
            <a:ext cx="547370" cy="46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96"/>
          <a:stretch>
            <a:fillRect/>
          </a:stretch>
        </p:blipFill>
        <p:spPr>
          <a:xfrm>
            <a:off x="215900" y="763065"/>
            <a:ext cx="8639810" cy="212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2277110"/>
            <a:ext cx="522605" cy="492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585"/>
          <a:stretch>
            <a:fillRect/>
          </a:stretch>
        </p:blipFill>
        <p:spPr>
          <a:xfrm>
            <a:off x="898525" y="2781935"/>
            <a:ext cx="7811670" cy="353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68987" y="3205309"/>
            <a:ext cx="2543417" cy="400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69435" y="1071880"/>
            <a:ext cx="484505" cy="370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69869" y="1042994"/>
            <a:ext cx="428665" cy="3908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83828" y="1777031"/>
            <a:ext cx="2229062" cy="381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54125" y="3235325"/>
            <a:ext cx="512445" cy="4305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321887" y="3960077"/>
            <a:ext cx="809702" cy="371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33145" y="4497705"/>
            <a:ext cx="796925" cy="586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264291" y="4713180"/>
            <a:ext cx="428665" cy="343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683651" y="5418619"/>
            <a:ext cx="2143329" cy="381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bldLvl="0" animBg="1"/>
      <p:bldP spid="7" grpId="0" animBg="1"/>
      <p:bldP spid="8" grpId="0" bldLvl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88"/>
          <a:stretch>
            <a:fillRect/>
          </a:stretch>
        </p:blipFill>
        <p:spPr>
          <a:xfrm>
            <a:off x="250825" y="684960"/>
            <a:ext cx="8639810" cy="320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146"/>
          <a:stretch>
            <a:fillRect/>
          </a:stretch>
        </p:blipFill>
        <p:spPr>
          <a:xfrm>
            <a:off x="1835785" y="3894455"/>
            <a:ext cx="6106160" cy="281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40760" y="1042670"/>
            <a:ext cx="1379855" cy="432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17631" y="1776743"/>
            <a:ext cx="428665" cy="381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5184" y="2510540"/>
            <a:ext cx="1305049" cy="381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59858" y="3959073"/>
            <a:ext cx="1305049" cy="390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7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2041" y="1806039"/>
            <a:ext cx="1305049" cy="381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41870" y="3115945"/>
            <a:ext cx="723265" cy="511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5658" y="3980533"/>
            <a:ext cx="447717" cy="381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83563" y="3999607"/>
            <a:ext cx="857331" cy="362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88568" y="1786501"/>
            <a:ext cx="885909" cy="3812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93133" y="2520486"/>
            <a:ext cx="914487" cy="3812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3375" y="3254471"/>
            <a:ext cx="419140" cy="3717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60079" y="3244939"/>
            <a:ext cx="857331" cy="3812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6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33715" y="2400935"/>
            <a:ext cx="388620" cy="417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119"/>
          <a:stretch>
            <a:fillRect/>
          </a:stretch>
        </p:blipFill>
        <p:spPr>
          <a:xfrm>
            <a:off x="539750" y="2962910"/>
            <a:ext cx="7160795" cy="228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413080"/>
            <a:ext cx="8640000" cy="178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1490" y="1537335"/>
            <a:ext cx="498475" cy="422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0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4350" y="1644650"/>
            <a:ext cx="410845" cy="407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33715" y="2687320"/>
            <a:ext cx="431800" cy="436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7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5300" y="1014730"/>
            <a:ext cx="426085" cy="422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6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61025" y="1485900"/>
            <a:ext cx="570865" cy="397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8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40650" y="3573145"/>
            <a:ext cx="553085" cy="643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340690"/>
            <a:ext cx="8640000" cy="296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0510" y="3627120"/>
            <a:ext cx="572770" cy="578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1A1FB4AAA50E45AAB0F2DB74CAE373A4</vt:lpwstr>
  </property>
  <property fmtid="{D5CDD505-2E9C-101B-9397-08002B2CF9AE}" pid="3" name="KSOProductBuildVer">
    <vt:lpwstr>2052-11.1.0.11435</vt:lpwstr>
  </property>
</Properties>
</file>