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97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36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8" r:id="rId23"/>
    <p:sldId id="319" r:id="rId24"/>
    <p:sldId id="320" r:id="rId25"/>
    <p:sldId id="321" r:id="rId26"/>
    <p:sldId id="322" r:id="rId27"/>
    <p:sldId id="324" r:id="rId28"/>
    <p:sldId id="325" r:id="rId29"/>
    <p:sldId id="326" r:id="rId30"/>
    <p:sldId id="327" r:id="rId31"/>
    <p:sldId id="329" r:id="rId33"/>
    <p:sldId id="330" r:id="rId34"/>
    <p:sldId id="331" r:id="rId35"/>
    <p:sldId id="332" r:id="rId36"/>
    <p:sldId id="333" r:id="rId37"/>
    <p:sldId id="334" r:id="rId38"/>
    <p:sldId id="335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493010"/>
            <a:ext cx="44577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1793875"/>
            <a:ext cx="532130" cy="494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560"/>
          <a:stretch>
            <a:fillRect/>
          </a:stretch>
        </p:blipFill>
        <p:spPr>
          <a:xfrm>
            <a:off x="283845" y="764540"/>
            <a:ext cx="8280000" cy="582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96505" y="1700530"/>
            <a:ext cx="469900" cy="4565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903"/>
          <a:stretch>
            <a:fillRect/>
          </a:stretch>
        </p:blipFill>
        <p:spPr>
          <a:xfrm>
            <a:off x="179705" y="1052625"/>
            <a:ext cx="8640000" cy="464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884160" y="2060575"/>
            <a:ext cx="469900" cy="4565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1197180"/>
            <a:ext cx="8640000" cy="2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73670" y="4170045"/>
            <a:ext cx="556260" cy="479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460" y="980645"/>
            <a:ext cx="8640000" cy="30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7945" y="3227070"/>
            <a:ext cx="679450" cy="6381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8275" y="2625090"/>
            <a:ext cx="551180" cy="537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0" y="1124790"/>
            <a:ext cx="8640000" cy="31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995"/>
          <a:stretch>
            <a:fillRect/>
          </a:stretch>
        </p:blipFill>
        <p:spPr>
          <a:xfrm>
            <a:off x="215900" y="899795"/>
            <a:ext cx="8639810" cy="296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87945" y="2487295"/>
            <a:ext cx="685165" cy="5467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846" r="15133"/>
          <a:stretch>
            <a:fillRect/>
          </a:stretch>
        </p:blipFill>
        <p:spPr>
          <a:xfrm>
            <a:off x="828040" y="3933190"/>
            <a:ext cx="7332345" cy="224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1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9225" y="1738630"/>
            <a:ext cx="560705" cy="594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95" y="3357245"/>
            <a:ext cx="7778750" cy="342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959"/>
          <a:stretch>
            <a:fillRect/>
          </a:stretch>
        </p:blipFill>
        <p:spPr>
          <a:xfrm>
            <a:off x="611505" y="827405"/>
            <a:ext cx="7778750" cy="268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52360" y="2853055"/>
            <a:ext cx="499110" cy="504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05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8513" y="4380640"/>
            <a:ext cx="1257420" cy="381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55382" y="4380640"/>
            <a:ext cx="1276471" cy="381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44974" y="5172128"/>
            <a:ext cx="1276471" cy="3814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1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9583" y="1958177"/>
            <a:ext cx="1790871" cy="381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92957" y="2749428"/>
            <a:ext cx="1819448" cy="3717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7602" r="7872"/>
          <a:stretch>
            <a:fillRect/>
          </a:stretch>
        </p:blipFill>
        <p:spPr>
          <a:xfrm>
            <a:off x="789940" y="5457825"/>
            <a:ext cx="7959725" cy="64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948"/>
          <a:stretch>
            <a:fillRect/>
          </a:stretch>
        </p:blipFill>
        <p:spPr>
          <a:xfrm>
            <a:off x="215900" y="899795"/>
            <a:ext cx="8639810" cy="395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73464" y="1957793"/>
            <a:ext cx="314355" cy="285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92515" y="3473010"/>
            <a:ext cx="1276471" cy="3716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3940" y="5502910"/>
            <a:ext cx="1091565" cy="460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64" b="12043"/>
          <a:stretch>
            <a:fillRect/>
          </a:stretch>
        </p:blipFill>
        <p:spPr>
          <a:xfrm>
            <a:off x="144145" y="4883785"/>
            <a:ext cx="8639810" cy="59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11"/>
          <a:stretch>
            <a:fillRect/>
          </a:stretch>
        </p:blipFill>
        <p:spPr>
          <a:xfrm>
            <a:off x="215900" y="850060"/>
            <a:ext cx="8639810" cy="36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263"/>
          <a:stretch>
            <a:fillRect/>
          </a:stretch>
        </p:blipFill>
        <p:spPr>
          <a:xfrm>
            <a:off x="899795" y="4365625"/>
            <a:ext cx="8012330" cy="219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8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4324" y="1986998"/>
            <a:ext cx="1295523" cy="38140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58660" y="2576195"/>
            <a:ext cx="705485" cy="6108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40983" y="1004809"/>
            <a:ext cx="866857" cy="3811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64158" y="3301101"/>
            <a:ext cx="2600573" cy="390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45371" y="2561780"/>
            <a:ext cx="2181433" cy="3820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66"/>
          <a:stretch>
            <a:fillRect/>
          </a:stretch>
        </p:blipFill>
        <p:spPr>
          <a:xfrm>
            <a:off x="765810" y="2997200"/>
            <a:ext cx="8089800" cy="373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7800" y="2619375"/>
            <a:ext cx="613410" cy="449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8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88965" y="1166768"/>
            <a:ext cx="866857" cy="381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1928965"/>
            <a:ext cx="438191" cy="381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88613" y="1928965"/>
            <a:ext cx="1324101" cy="381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540983" y="2700689"/>
            <a:ext cx="1295523" cy="3810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617631" y="3472413"/>
            <a:ext cx="438191" cy="371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7896" y="4091697"/>
            <a:ext cx="4724851" cy="390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17234" y="1844496"/>
            <a:ext cx="2219536" cy="3816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710" y="2598186"/>
            <a:ext cx="5639338" cy="4102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21005" y="3387272"/>
            <a:ext cx="1667034" cy="3811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64760" y="1967230"/>
            <a:ext cx="2065655" cy="391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93485" y="2739390"/>
            <a:ext cx="1765300" cy="391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4550" y="3501390"/>
            <a:ext cx="3063240" cy="4083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35669" y="5035537"/>
            <a:ext cx="3667475" cy="3906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78954" y="1862723"/>
            <a:ext cx="1324101" cy="3908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83431" y="4178978"/>
            <a:ext cx="1285997" cy="3717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0345" y="2546985"/>
            <a:ext cx="590550" cy="566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0345" y="1731010"/>
            <a:ext cx="508000" cy="489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1844675"/>
            <a:ext cx="558165" cy="432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40905" y="1774190"/>
            <a:ext cx="628650" cy="480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4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9225" y="1779905"/>
            <a:ext cx="617220" cy="5505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2022-06-30T14:24:25Z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9DC7027BB4CC483C82A8DAD9B438114D</vt:lpwstr>
  </property>
  <property fmtid="{D5CDD505-2E9C-101B-9397-08002B2CF9AE}" pid="3" name="KSOProductBuildVer">
    <vt:lpwstr>2052-11.1.0.11435</vt:lpwstr>
  </property>
</Properties>
</file>