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2" r:id="rId5"/>
    <p:sldId id="303" r:id="rId6"/>
    <p:sldId id="304" r:id="rId7"/>
    <p:sldId id="306" r:id="rId8"/>
    <p:sldId id="307" r:id="rId9"/>
    <p:sldId id="309" r:id="rId10"/>
    <p:sldId id="310" r:id="rId11"/>
    <p:sldId id="312" r:id="rId12"/>
    <p:sldId id="313" r:id="rId13"/>
    <p:sldId id="315" r:id="rId14"/>
    <p:sldId id="316" r:id="rId15"/>
    <p:sldId id="317" r:id="rId16"/>
    <p:sldId id="319" r:id="rId17"/>
    <p:sldId id="320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2060575"/>
            <a:ext cx="49625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413080"/>
            <a:ext cx="8640000" cy="273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60" y="692785"/>
            <a:ext cx="8035290" cy="335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4115" y="1484630"/>
            <a:ext cx="513715" cy="6223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60"/>
          <a:stretch>
            <a:fillRect/>
          </a:stretch>
        </p:blipFill>
        <p:spPr>
          <a:xfrm>
            <a:off x="1108710" y="4049395"/>
            <a:ext cx="7644765" cy="254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25650" y="4513580"/>
            <a:ext cx="4372610" cy="487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15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3375" y="1700234"/>
            <a:ext cx="4886791" cy="390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73375" y="3110172"/>
            <a:ext cx="5363087" cy="390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3375" y="4520110"/>
            <a:ext cx="5820330" cy="381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29"/>
          <a:stretch>
            <a:fillRect/>
          </a:stretch>
        </p:blipFill>
        <p:spPr>
          <a:xfrm>
            <a:off x="467360" y="764335"/>
            <a:ext cx="7560000" cy="219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3068955"/>
            <a:ext cx="5111750" cy="374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82750" y="1824355"/>
            <a:ext cx="1322070" cy="410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50560" y="1833880"/>
            <a:ext cx="868045" cy="401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74360" y="2334895"/>
            <a:ext cx="1788160" cy="636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82700" y="3939540"/>
            <a:ext cx="753745" cy="414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63650" y="4645025"/>
            <a:ext cx="601345" cy="3981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1340690"/>
            <a:ext cx="8640000" cy="2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86792" y="1493350"/>
            <a:ext cx="2000441" cy="391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0430" y="2199405"/>
            <a:ext cx="7087276" cy="391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0905" y="2905460"/>
            <a:ext cx="838280" cy="3816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31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72450" y="2204720"/>
            <a:ext cx="473710" cy="464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285060"/>
            <a:ext cx="8640000" cy="235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8172450" y="4201795"/>
            <a:ext cx="346710" cy="436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268935"/>
            <a:ext cx="8640000" cy="287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5935" y="1321435"/>
            <a:ext cx="340995" cy="3435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27090" y="2729865"/>
            <a:ext cx="403225" cy="381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41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81975" y="1530350"/>
            <a:ext cx="321310" cy="3035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81975" y="3454400"/>
            <a:ext cx="401955" cy="481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5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695" y="980440"/>
            <a:ext cx="465455" cy="359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485" y="3350465"/>
            <a:ext cx="8640000" cy="1883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2386"/>
          <a:stretch>
            <a:fillRect/>
          </a:stretch>
        </p:blipFill>
        <p:spPr>
          <a:xfrm>
            <a:off x="215900" y="899795"/>
            <a:ext cx="8639810" cy="14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46341" y="1577390"/>
            <a:ext cx="238147" cy="219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505" r="8474"/>
          <a:stretch>
            <a:fillRect/>
          </a:stretch>
        </p:blipFill>
        <p:spPr>
          <a:xfrm>
            <a:off x="574675" y="2409825"/>
            <a:ext cx="7907655" cy="24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4733"/>
          <a:stretch>
            <a:fillRect/>
          </a:stretch>
        </p:blipFill>
        <p:spPr>
          <a:xfrm>
            <a:off x="215900" y="746555"/>
            <a:ext cx="8639810" cy="118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170" y="1916635"/>
            <a:ext cx="864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7914208" y="5050925"/>
            <a:ext cx="285777" cy="3048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340690"/>
            <a:ext cx="8640000" cy="266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692785"/>
            <a:ext cx="7462520" cy="200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20560" y="2060575"/>
            <a:ext cx="626110" cy="420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595" y="2276475"/>
            <a:ext cx="6359525" cy="380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39</cp:revision>
  <dcterms:created xsi:type="dcterms:W3CDTF">2015-09-16T06:44:00Z</dcterms:created>
  <dcterms:modified xsi:type="dcterms:W3CDTF">2022-06-30T12:06:00Z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75F4796148C448289125B9675AD9734D</vt:lpwstr>
  </property>
  <property fmtid="{D5CDD505-2E9C-101B-9397-08002B2CF9AE}" pid="3" name="KSOProductBuildVer">
    <vt:lpwstr>2052-11.1.0.11435</vt:lpwstr>
  </property>
</Properties>
</file>