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2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>
            <a:extLst>
              <a:ext uri="{FF2B5EF4-FFF2-40B4-BE49-F238E27FC236}">
                <a16:creationId xmlns:a16="http://schemas.microsoft.com/office/drawing/2014/main" id="{21B73A46-F83F-4B38-8F9E-4D76BAA74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175FBFC-AF33-4EF5-A580-FF089C237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41512" y="1148055"/>
            <a:ext cx="304829" cy="3148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2901" y="1119098"/>
            <a:ext cx="1628930" cy="7716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9142" y="3748277"/>
            <a:ext cx="276251" cy="304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6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1038" y="3100531"/>
            <a:ext cx="276251" cy="304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1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31986" y="1967017"/>
            <a:ext cx="304829" cy="3048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1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64467" y="4516248"/>
            <a:ext cx="2133803" cy="38166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3850" y="3130296"/>
            <a:ext cx="6791973" cy="3907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3816541"/>
            <a:ext cx="4277133" cy="3812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3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3375" y="2361952"/>
            <a:ext cx="6772921" cy="4108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3069040"/>
            <a:ext cx="4286659" cy="38220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89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11567" y="1729518"/>
            <a:ext cx="6334729" cy="40045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54324" y="2425551"/>
            <a:ext cx="2162381" cy="3813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63938" y="3121583"/>
            <a:ext cx="5467872" cy="3909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4842" y="1043044"/>
            <a:ext cx="1619404" cy="762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17278" y="1862723"/>
            <a:ext cx="2038544" cy="400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3761" y="2577617"/>
            <a:ext cx="581080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03144" y="4655574"/>
            <a:ext cx="1352679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5658" y="5351404"/>
            <a:ext cx="447717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97609" y="5341872"/>
            <a:ext cx="1714663" cy="3908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50465" y="2511584"/>
            <a:ext cx="2695832" cy="3719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3761" y="3226784"/>
            <a:ext cx="400088" cy="3432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0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49539" y="966900"/>
            <a:ext cx="1143109" cy="53520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27289" y="2314469"/>
            <a:ext cx="257199" cy="2102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25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27289" y="1538500"/>
            <a:ext cx="228621" cy="21918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94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7764" y="1502110"/>
            <a:ext cx="238147" cy="2198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3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27289" y="2447606"/>
            <a:ext cx="238147" cy="21016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96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36815" y="1570029"/>
            <a:ext cx="238147" cy="220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2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7764" y="1530073"/>
            <a:ext cx="247673" cy="219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40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7764" y="1986460"/>
            <a:ext cx="247673" cy="2191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</TotalTime>
  <Words>0</Words>
  <Application>Microsoft Office PowerPoint</Application>
  <PresentationFormat>全屏显示(4:3)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a06705</cp:lastModifiedBy>
  <cp:revision>37</cp:revision>
  <dcterms:created xsi:type="dcterms:W3CDTF">2015-09-16T06:44:08Z</dcterms:created>
  <dcterms:modified xsi:type="dcterms:W3CDTF">2022-06-30T03:39:36Z</dcterms:modified>
</cp:coreProperties>
</file>