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277110"/>
            <a:ext cx="8197215" cy="782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6850" y="2389505"/>
            <a:ext cx="494030" cy="466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289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4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3850" y="1710783"/>
            <a:ext cx="1419360" cy="4006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63850" y="2454796"/>
            <a:ext cx="1714663" cy="3815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45239" y="3189271"/>
            <a:ext cx="3019713" cy="3815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3850" y="1157629"/>
            <a:ext cx="1285997" cy="3816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11656" y="4067883"/>
            <a:ext cx="857331" cy="372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908890"/>
            <a:ext cx="8640000" cy="433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74346" y="4113434"/>
            <a:ext cx="828754" cy="3814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68899" y="5572352"/>
            <a:ext cx="828754" cy="3814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97565" y="1843834"/>
            <a:ext cx="428665" cy="3527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88701" y="2558860"/>
            <a:ext cx="419140" cy="3813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11479" y="4017512"/>
            <a:ext cx="1276471" cy="3718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6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00695" y="2204720"/>
            <a:ext cx="461645" cy="451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00695" y="3213100"/>
            <a:ext cx="461645" cy="4654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53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060" y="980440"/>
            <a:ext cx="476250" cy="509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2349070"/>
            <a:ext cx="8640000" cy="3027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028305" y="2853055"/>
            <a:ext cx="543560" cy="495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27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8320" y="1472565"/>
            <a:ext cx="353695" cy="383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2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80375" y="937260"/>
            <a:ext cx="426720" cy="384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3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81010" y="2005330"/>
            <a:ext cx="426720" cy="3924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2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695" y="1484630"/>
            <a:ext cx="404495" cy="495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4775" y="2358390"/>
            <a:ext cx="571500" cy="565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4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5265" y="2287905"/>
            <a:ext cx="461645" cy="535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1CBD47DC0B4943538EDBA4FE4913A0A7</vt:lpwstr>
  </property>
  <property fmtid="{D5CDD505-2E9C-101B-9397-08002B2CF9AE}" pid="3" name="KSOProductBuildVer">
    <vt:lpwstr>2052-11.1.0.11435</vt:lpwstr>
  </property>
</Properties>
</file>