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7" r:id="rId3"/>
    <p:sldId id="300" r:id="rId4"/>
    <p:sldId id="301" r:id="rId5"/>
    <p:sldId id="302" r:id="rId6"/>
    <p:sldId id="303" r:id="rId7"/>
    <p:sldId id="304" r:id="rId8"/>
    <p:sldId id="305" r:id="rId9"/>
    <p:sldId id="306" r:id="rId10"/>
    <p:sldId id="307" r:id="rId11"/>
    <p:sldId id="308" r:id="rId12"/>
    <p:sldId id="309" r:id="rId13"/>
    <p:sldId id="310" r:id="rId14"/>
    <p:sldId id="311" r:id="rId15"/>
    <p:sldId id="312" r:id="rId16"/>
    <p:sldId id="313" r:id="rId17"/>
    <p:sldId id="314" r:id="rId18"/>
    <p:sldId id="315" r:id="rId19"/>
    <p:sldId id="316" r:id="rId20"/>
    <p:sldId id="317" r:id="rId21"/>
    <p:sldId id="319" r:id="rId22"/>
    <p:sldId id="320" r:id="rId23"/>
    <p:sldId id="321" r:id="rId24"/>
    <p:sldId id="322" r:id="rId25"/>
    <p:sldId id="323" r:id="rId26"/>
    <p:sldId id="324" r:id="rId27"/>
    <p:sldId id="325" r:id="rId28"/>
    <p:sldId id="326" r:id="rId29"/>
    <p:sldId id="327" r:id="rId30"/>
    <p:sldId id="328" r:id="rId31"/>
    <p:sldId id="329" r:id="rId3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61" autoAdjust="0"/>
    <p:restoredTop sz="94660"/>
  </p:normalViewPr>
  <p:slideViewPr>
    <p:cSldViewPr>
      <p:cViewPr varScale="1">
        <p:scale>
          <a:sx n="50" d="100"/>
          <a:sy n="50" d="100"/>
        </p:scale>
        <p:origin x="630" y="42"/>
      </p:cViewPr>
      <p:guideLst>
        <p:guide orient="horz" pos="222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8251" y="188913"/>
            <a:ext cx="182456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805" y="1877060"/>
            <a:ext cx="11248390" cy="31032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520000" cy="4458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99750" y="1734820"/>
            <a:ext cx="809625" cy="6807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153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561195" y="2202180"/>
            <a:ext cx="577850" cy="5441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5178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04195" y="1196975"/>
            <a:ext cx="640080" cy="5429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80645"/>
            <a:ext cx="11520000" cy="4472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66095" y="3326765"/>
            <a:ext cx="598805" cy="5308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0645"/>
            <a:ext cx="11520000" cy="3059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59745" y="1816100"/>
            <a:ext cx="767080" cy="6477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0645"/>
            <a:ext cx="11520000" cy="3746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32440" y="980440"/>
            <a:ext cx="887730" cy="8077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196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31805" y="2479040"/>
            <a:ext cx="610235" cy="5632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631805" y="4611370"/>
            <a:ext cx="507365" cy="4667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7524"/>
          <a:stretch>
            <a:fillRect/>
          </a:stretch>
        </p:blipFill>
        <p:spPr>
          <a:xfrm>
            <a:off x="407035" y="908685"/>
            <a:ext cx="11520170" cy="3871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49915" y="2484755"/>
            <a:ext cx="601980" cy="5778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0039" r="20687"/>
          <a:stretch>
            <a:fillRect/>
          </a:stretch>
        </p:blipFill>
        <p:spPr>
          <a:xfrm>
            <a:off x="1052830" y="4650105"/>
            <a:ext cx="9137015" cy="1600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268935"/>
            <a:ext cx="11520000" cy="2955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22610" y="1367155"/>
            <a:ext cx="438150" cy="4641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520000" cy="4511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34675" y="1751965"/>
            <a:ext cx="608330" cy="6280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0645"/>
            <a:ext cx="11520000" cy="4805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37850" y="2522855"/>
            <a:ext cx="658495" cy="5308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700" y="980645"/>
            <a:ext cx="11520000" cy="5681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723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306141" y="5547079"/>
            <a:ext cx="314114" cy="27185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876713" y="5555575"/>
            <a:ext cx="288645" cy="26336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421816" y="5547079"/>
            <a:ext cx="297135" cy="28035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052863" y="6218230"/>
            <a:ext cx="280156" cy="25486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657393" y="6218230"/>
            <a:ext cx="305624" cy="25486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5287392" y="6218230"/>
            <a:ext cx="271666" cy="25486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95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375400" y="1042670"/>
            <a:ext cx="1009650" cy="4222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528595" y="2585893"/>
            <a:ext cx="323702" cy="30479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469157" y="3281205"/>
            <a:ext cx="904462" cy="39051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348363" y="4033665"/>
            <a:ext cx="875900" cy="3714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346049" y="4033665"/>
            <a:ext cx="437950" cy="38099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9517090" y="4776601"/>
            <a:ext cx="894942" cy="39051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824396" y="5529062"/>
            <a:ext cx="1294809" cy="38099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28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909570" y="5425440"/>
            <a:ext cx="3541395" cy="6299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754995" y="5685155"/>
            <a:ext cx="550545" cy="3702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478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041640" y="980440"/>
            <a:ext cx="1633220" cy="4940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299710" y="1795780"/>
            <a:ext cx="1395730" cy="4476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432935" y="3291840"/>
            <a:ext cx="2265045" cy="4381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9345930" y="4034790"/>
            <a:ext cx="2085975" cy="4648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348105" y="4787900"/>
            <a:ext cx="2684145" cy="4298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28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040620" y="2369820"/>
            <a:ext cx="1374775" cy="6375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57630" y="3302000"/>
            <a:ext cx="991870" cy="4597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641590" y="4093210"/>
            <a:ext cx="630555" cy="3746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183880" y="4796790"/>
            <a:ext cx="971550" cy="4260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784975" y="5542280"/>
            <a:ext cx="2491740" cy="4254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3110"/>
          <a:stretch>
            <a:fillRect/>
          </a:stretch>
        </p:blipFill>
        <p:spPr>
          <a:xfrm>
            <a:off x="720090" y="899795"/>
            <a:ext cx="9989185" cy="4428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863246" y="4800602"/>
            <a:ext cx="784283" cy="33055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2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5942" r="10209"/>
          <a:stretch>
            <a:fillRect/>
          </a:stretch>
        </p:blipFill>
        <p:spPr>
          <a:xfrm>
            <a:off x="1581150" y="5274310"/>
            <a:ext cx="8969375" cy="1385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001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827462" y="1642137"/>
            <a:ext cx="758686" cy="3457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507128" y="2957745"/>
            <a:ext cx="1955725" cy="3457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964394" y="5588960"/>
            <a:ext cx="767116" cy="3373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630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59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070942" y="1815987"/>
            <a:ext cx="2199272" cy="39120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566400" y="2569845"/>
            <a:ext cx="1097280" cy="4495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57630" y="3183255"/>
            <a:ext cx="1537970" cy="5594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470140" y="4048760"/>
            <a:ext cx="1402080" cy="4356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546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15905" y="1628775"/>
            <a:ext cx="619760" cy="6000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492740" y="4580890"/>
            <a:ext cx="466090" cy="5035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478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690495" y="2327910"/>
            <a:ext cx="8990965" cy="6350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48105" y="3173095"/>
            <a:ext cx="1771650" cy="4997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795834" y="4749644"/>
            <a:ext cx="3046611" cy="39068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053035"/>
            <a:ext cx="11520000" cy="3007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81030" y="1844040"/>
            <a:ext cx="577215" cy="6432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1197180"/>
            <a:ext cx="11520000" cy="4445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12755" y="2022475"/>
            <a:ext cx="620395" cy="5397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700" y="1053035"/>
            <a:ext cx="11520000" cy="2974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8340" y="2637155"/>
            <a:ext cx="563880" cy="6496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08890"/>
            <a:ext cx="11520000" cy="4524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63555" y="3297555"/>
            <a:ext cx="623570" cy="6604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090" y="980645"/>
            <a:ext cx="11520000" cy="4511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13745" y="1865630"/>
            <a:ext cx="608330" cy="6254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700" y="980645"/>
            <a:ext cx="11520000" cy="4589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77855" y="1838960"/>
            <a:ext cx="649605" cy="5772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39</cp:revision>
  <dcterms:created xsi:type="dcterms:W3CDTF">2015-09-16T06:44:00Z</dcterms:created>
  <dcterms:modified xsi:type="dcterms:W3CDTF">2022-07-01T14:55:37Z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AA557518D38147E9B757DF5E2922C5A5</vt:lpwstr>
  </property>
  <property fmtid="{D5CDD505-2E9C-101B-9397-08002B2CF9AE}" pid="3" name="KSOProductBuildVer">
    <vt:lpwstr>2052-11.1.0.11435</vt:lpwstr>
  </property>
</Properties>
</file>