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97" r:id="rId3"/>
    <p:sldId id="299" r:id="rId4"/>
    <p:sldId id="300" r:id="rId5"/>
    <p:sldId id="301" r:id="rId6"/>
    <p:sldId id="302" r:id="rId7"/>
    <p:sldId id="304" r:id="rId8"/>
    <p:sldId id="305" r:id="rId9"/>
    <p:sldId id="306" r:id="rId10"/>
    <p:sldId id="307" r:id="rId11"/>
    <p:sldId id="308" r:id="rId12"/>
    <p:sldId id="310" r:id="rId13"/>
    <p:sldId id="311" r:id="rId14"/>
    <p:sldId id="312" r:id="rId15"/>
    <p:sldId id="313" r:id="rId16"/>
    <p:sldId id="315" r:id="rId17"/>
    <p:sldId id="316" r:id="rId18"/>
    <p:sldId id="317" r:id="rId19"/>
    <p:sldId id="318" r:id="rId20"/>
    <p:sldId id="319" r:id="rId21"/>
    <p:sldId id="320" r:id="rId22"/>
    <p:sldId id="321" r:id="rId23"/>
    <p:sldId id="323" r:id="rId24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61" autoAdjust="0"/>
    <p:restoredTop sz="94660"/>
  </p:normalViewPr>
  <p:slideViewPr>
    <p:cSldViewPr>
      <p:cViewPr varScale="1">
        <p:scale>
          <a:sx n="48" d="100"/>
          <a:sy n="48" d="100"/>
        </p:scale>
        <p:origin x="1170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6217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188913"/>
            <a:ext cx="1368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170" y="2204720"/>
            <a:ext cx="8963660" cy="10337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8955" y="856615"/>
            <a:ext cx="8013700" cy="1513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95870" y="1700530"/>
            <a:ext cx="570230" cy="5168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9160" y="2235835"/>
            <a:ext cx="8013700" cy="4398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50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12405" y="1700530"/>
            <a:ext cx="596265" cy="5905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731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921625" y="3999865"/>
            <a:ext cx="458470" cy="4832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94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8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08595" y="1542415"/>
            <a:ext cx="530860" cy="5899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454"/>
          <a:stretch>
            <a:fillRect/>
          </a:stretch>
        </p:blipFill>
        <p:spPr>
          <a:xfrm>
            <a:off x="828040" y="3716020"/>
            <a:ext cx="7995820" cy="2867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66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14945" y="1899285"/>
            <a:ext cx="596900" cy="5810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95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413760" y="5156835"/>
            <a:ext cx="779780" cy="5003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32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826635" y="982345"/>
            <a:ext cx="808990" cy="5067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83310" y="2486660"/>
            <a:ext cx="666750" cy="4927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559810" y="3209925"/>
            <a:ext cx="4496435" cy="5010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77896" y="3844620"/>
            <a:ext cx="476295" cy="3811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75780" y="3844925"/>
            <a:ext cx="591820" cy="4032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77800" y="4537075"/>
            <a:ext cx="574040" cy="4222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animBg="1"/>
      <p:bldP spid="7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79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655185" y="818515"/>
            <a:ext cx="1306830" cy="5880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131820" y="2348865"/>
            <a:ext cx="755015" cy="5137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360" y="764540"/>
            <a:ext cx="8119110" cy="363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668260" y="3716655"/>
            <a:ext cx="477520" cy="5803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374" b="40002"/>
          <a:stretch>
            <a:fillRect/>
          </a:stretch>
        </p:blipFill>
        <p:spPr>
          <a:xfrm>
            <a:off x="1024890" y="4293235"/>
            <a:ext cx="7601585" cy="2193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60" y="1124790"/>
            <a:ext cx="8640000" cy="4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2854"/>
          <a:stretch>
            <a:fillRect/>
          </a:stretch>
        </p:blipFill>
        <p:spPr>
          <a:xfrm>
            <a:off x="251460" y="1268525"/>
            <a:ext cx="8639810" cy="1445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1335" y="977900"/>
            <a:ext cx="8028940" cy="2045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24115" y="2420620"/>
            <a:ext cx="546735" cy="4165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761"/>
          <a:stretch>
            <a:fillRect/>
          </a:stretch>
        </p:blipFill>
        <p:spPr>
          <a:xfrm>
            <a:off x="1115060" y="2901315"/>
            <a:ext cx="7646670" cy="3598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567"/>
          <a:stretch>
            <a:fillRect/>
          </a:stretch>
        </p:blipFill>
        <p:spPr>
          <a:xfrm>
            <a:off x="539750" y="681355"/>
            <a:ext cx="7373620" cy="3571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020560" y="1340485"/>
            <a:ext cx="424815" cy="4546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3940" y="4186555"/>
            <a:ext cx="7373620" cy="2671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2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48600" y="4080510"/>
            <a:ext cx="567055" cy="5086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79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04150" y="1932940"/>
            <a:ext cx="567690" cy="5626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3895" y="764540"/>
            <a:ext cx="7560310" cy="4564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787900" y="2924810"/>
            <a:ext cx="673735" cy="4451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3940" y="5229225"/>
            <a:ext cx="7560310" cy="1287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6892"/>
          <a:stretch>
            <a:fillRect/>
          </a:stretch>
        </p:blipFill>
        <p:spPr>
          <a:xfrm>
            <a:off x="215900" y="899795"/>
            <a:ext cx="8639810" cy="2253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81925" y="1837690"/>
            <a:ext cx="640715" cy="5429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2360" r="15949"/>
          <a:stretch>
            <a:fillRect/>
          </a:stretch>
        </p:blipFill>
        <p:spPr>
          <a:xfrm>
            <a:off x="646430" y="3336925"/>
            <a:ext cx="7261860" cy="2021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523"/>
          <a:stretch>
            <a:fillRect/>
          </a:stretch>
        </p:blipFill>
        <p:spPr>
          <a:xfrm>
            <a:off x="252095" y="1124585"/>
            <a:ext cx="8640000" cy="3834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84160" y="4293235"/>
            <a:ext cx="553720" cy="4705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9982"/>
          <a:stretch>
            <a:fillRect/>
          </a:stretch>
        </p:blipFill>
        <p:spPr>
          <a:xfrm>
            <a:off x="826135" y="1124585"/>
            <a:ext cx="7777380" cy="3232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1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98435" y="1757045"/>
            <a:ext cx="588645" cy="5080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全屏显示(4:3)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38</cp:revision>
  <dcterms:created xsi:type="dcterms:W3CDTF">2015-09-16T06:44:00Z</dcterms:created>
  <dcterms:modified xsi:type="dcterms:W3CDTF">2022-06-30T10:32:00Z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208D1A02F6F54A8A98E514CFF0F163D9</vt:lpwstr>
  </property>
  <property fmtid="{D5CDD505-2E9C-101B-9397-08002B2CF9AE}" pid="3" name="KSOProductBuildVer">
    <vt:lpwstr>2052-11.1.0.11830</vt:lpwstr>
  </property>
</Properties>
</file>