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5" r:id="rId8"/>
    <p:sldId id="306" r:id="rId9"/>
    <p:sldId id="307" r:id="rId10"/>
    <p:sldId id="309" r:id="rId11"/>
    <p:sldId id="311" r:id="rId12"/>
    <p:sldId id="312" r:id="rId13"/>
    <p:sldId id="313" r:id="rId14"/>
    <p:sldId id="314" r:id="rId15"/>
    <p:sldId id="316" r:id="rId16"/>
    <p:sldId id="317" r:id="rId17"/>
    <p:sldId id="318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030" y="1700530"/>
            <a:ext cx="555307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5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60665" y="2634615"/>
            <a:ext cx="528955" cy="427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69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0340" y="3432175"/>
            <a:ext cx="531495" cy="4184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656"/>
          <a:stretch>
            <a:fillRect/>
          </a:stretch>
        </p:blipFill>
        <p:spPr>
          <a:xfrm>
            <a:off x="215900" y="899795"/>
            <a:ext cx="8639810" cy="160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1038" y="1128832"/>
            <a:ext cx="276251" cy="305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940" r="9371"/>
          <a:stretch>
            <a:fillRect/>
          </a:stretch>
        </p:blipFill>
        <p:spPr>
          <a:xfrm>
            <a:off x="933450" y="2625725"/>
            <a:ext cx="7830185" cy="29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289"/>
          <a:stretch>
            <a:fillRect/>
          </a:stretch>
        </p:blipFill>
        <p:spPr>
          <a:xfrm>
            <a:off x="630555" y="836295"/>
            <a:ext cx="7738110" cy="101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555" y="1856105"/>
            <a:ext cx="7738110" cy="458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05" y="836500"/>
            <a:ext cx="7560000" cy="4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21985" y="1205230"/>
            <a:ext cx="2209800" cy="4114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550" y="1958340"/>
            <a:ext cx="944880" cy="405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82990" y="4236954"/>
            <a:ext cx="6248996" cy="390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184" y="5009221"/>
            <a:ext cx="857331" cy="37183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6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0619" y="2643351"/>
            <a:ext cx="6220418" cy="39058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3405473"/>
            <a:ext cx="3276912" cy="4001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40321" y="4920188"/>
            <a:ext cx="866857" cy="3715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6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05140" y="2200910"/>
            <a:ext cx="429260" cy="4279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789250"/>
            <a:ext cx="8640000" cy="95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8090535" y="3860800"/>
            <a:ext cx="457835" cy="342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81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66735" y="986155"/>
            <a:ext cx="302895" cy="346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99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5775" y="1390015"/>
            <a:ext cx="417830" cy="3721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8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33715" y="1994535"/>
            <a:ext cx="462915" cy="436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1965" y="908685"/>
            <a:ext cx="431800" cy="3232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66735" y="2910840"/>
            <a:ext cx="367030" cy="398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816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92415" y="971550"/>
            <a:ext cx="440690" cy="4622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08"/>
          <a:stretch>
            <a:fillRect/>
          </a:stretch>
        </p:blipFill>
        <p:spPr>
          <a:xfrm>
            <a:off x="252095" y="761795"/>
            <a:ext cx="8639810" cy="116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1923620"/>
            <a:ext cx="8640000" cy="474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880985" y="4486910"/>
            <a:ext cx="419735" cy="4102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764745"/>
            <a:ext cx="8640000" cy="307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9865" y="3115945"/>
            <a:ext cx="679450" cy="584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296"/>
          <a:stretch>
            <a:fillRect/>
          </a:stretch>
        </p:blipFill>
        <p:spPr>
          <a:xfrm>
            <a:off x="971550" y="3700145"/>
            <a:ext cx="5849520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2015-09-16T06:44:00Z</dcterms:created>
  <dcterms:modified xsi:type="dcterms:W3CDTF">2022-06-30T10:13:07Z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954E5278471C4B108980B46E701D5C80</vt:lpwstr>
  </property>
  <property fmtid="{D5CDD505-2E9C-101B-9397-08002B2CF9AE}" pid="3" name="KSOProductBuildVer">
    <vt:lpwstr>2052-11.1.0.11830</vt:lpwstr>
  </property>
</Properties>
</file>