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2" r:id="rId5"/>
    <p:sldId id="303" r:id="rId6"/>
    <p:sldId id="305" r:id="rId7"/>
    <p:sldId id="306" r:id="rId8"/>
    <p:sldId id="308" r:id="rId9"/>
    <p:sldId id="309" r:id="rId10"/>
    <p:sldId id="310" r:id="rId11"/>
    <p:sldId id="311" r:id="rId12"/>
    <p:sldId id="313" r:id="rId13"/>
    <p:sldId id="314" r:id="rId14"/>
    <p:sldId id="315" r:id="rId15"/>
    <p:sldId id="316" r:id="rId16"/>
    <p:sldId id="318" r:id="rId17"/>
    <p:sldId id="319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0" y="2132965"/>
            <a:ext cx="8788400" cy="20897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7981"/>
          <a:stretch>
            <a:fillRect/>
          </a:stretch>
        </p:blipFill>
        <p:spPr>
          <a:xfrm>
            <a:off x="215900" y="899795"/>
            <a:ext cx="8639810" cy="67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830" y="1844675"/>
            <a:ext cx="4680000" cy="452798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219"/>
          <a:stretch>
            <a:fillRect/>
          </a:stretch>
        </p:blipFill>
        <p:spPr>
          <a:xfrm>
            <a:off x="0" y="980235"/>
            <a:ext cx="8639810" cy="3010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34300" y="2674042"/>
            <a:ext cx="4743902" cy="40072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14719" y="3446872"/>
            <a:ext cx="3638897" cy="3911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40835" y="1891030"/>
            <a:ext cx="1838325" cy="4438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55085" y="2653665"/>
            <a:ext cx="952500" cy="4406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55085" y="3425825"/>
            <a:ext cx="2999105" cy="426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159947" y="1100449"/>
            <a:ext cx="1714663" cy="38180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940630" y="1873613"/>
            <a:ext cx="1333627" cy="38180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771775" y="3070860"/>
            <a:ext cx="5361305" cy="7588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35025" y="4111625"/>
            <a:ext cx="2395220" cy="4743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490"/>
          <a:stretch>
            <a:fillRect/>
          </a:stretch>
        </p:blipFill>
        <p:spPr>
          <a:xfrm>
            <a:off x="394335" y="757350"/>
            <a:ext cx="8639810" cy="116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895" y="1844675"/>
            <a:ext cx="7937500" cy="425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91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26937" y="1852992"/>
            <a:ext cx="1324101" cy="3716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5658" y="2615386"/>
            <a:ext cx="447717" cy="3907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31104" y="3387310"/>
            <a:ext cx="3562690" cy="3907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59461" y="1777279"/>
            <a:ext cx="2162381" cy="3814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44798" y="2549667"/>
            <a:ext cx="2143329" cy="3814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31369" y="2549667"/>
            <a:ext cx="2190959" cy="3814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330972" y="3322054"/>
            <a:ext cx="1676560" cy="3814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550160" y="5620385"/>
            <a:ext cx="3489325" cy="426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77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077835" y="2135505"/>
            <a:ext cx="490220" cy="5797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3680030"/>
            <a:ext cx="8640000" cy="1981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/>
          <p:cNvSpPr/>
          <p:nvPr/>
        </p:nvSpPr>
        <p:spPr bwMode="white">
          <a:xfrm>
            <a:off x="8105140" y="4199255"/>
            <a:ext cx="432435" cy="4095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375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36255" y="1400175"/>
            <a:ext cx="413385" cy="3498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58785" y="2673985"/>
            <a:ext cx="487680" cy="5918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1478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28305" y="1412875"/>
            <a:ext cx="502285" cy="5276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2420825"/>
            <a:ext cx="8640000" cy="2493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8165465" y="2915920"/>
            <a:ext cx="336550" cy="4229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358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52130" y="1435100"/>
            <a:ext cx="337820" cy="4000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605" y="815545"/>
            <a:ext cx="7200000" cy="1029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750" y="1844880"/>
            <a:ext cx="7200000" cy="42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7020560" y="2348865"/>
            <a:ext cx="610235" cy="541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61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92085" y="2346960"/>
            <a:ext cx="572770" cy="4692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60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64145" y="1614805"/>
            <a:ext cx="601345" cy="5422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95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95895" y="1643380"/>
            <a:ext cx="622300" cy="5372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2022-06-30T12:33:45Z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5C71FDEAF3474846AA2BC03A9C98B3AC</vt:lpwstr>
  </property>
  <property fmtid="{D5CDD505-2E9C-101B-9397-08002B2CF9AE}" pid="3" name="KSOProductBuildVer">
    <vt:lpwstr>2052-11.1.0.11435</vt:lpwstr>
  </property>
</Properties>
</file>