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7" r:id="rId3"/>
    <p:sldId id="300" r:id="rId4"/>
    <p:sldId id="301" r:id="rId5"/>
    <p:sldId id="303" r:id="rId7"/>
    <p:sldId id="304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4" r:id="rId16"/>
    <p:sldId id="315" r:id="rId17"/>
    <p:sldId id="316" r:id="rId18"/>
    <p:sldId id="317" r:id="rId19"/>
    <p:sldId id="318" r:id="rId20"/>
    <p:sldId id="320" r:id="rId21"/>
    <p:sldId id="321" r:id="rId22"/>
    <p:sldId id="322" r:id="rId23"/>
    <p:sldId id="323" r:id="rId24"/>
    <p:sldId id="324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43"/>
        <p:guide pos="28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493010"/>
            <a:ext cx="8640000" cy="6229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315" y="1268935"/>
            <a:ext cx="8640000" cy="28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9225" y="1667510"/>
            <a:ext cx="647065" cy="623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030" y="764540"/>
            <a:ext cx="7647940" cy="339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92315" y="1412875"/>
            <a:ext cx="551815" cy="623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405" y="4077335"/>
            <a:ext cx="7647940" cy="253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20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9070" y="2485390"/>
            <a:ext cx="488315" cy="535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0" y="1053035"/>
            <a:ext cx="8640000" cy="30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0345" y="4006850"/>
            <a:ext cx="551815" cy="586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1124790"/>
            <a:ext cx="8640000" cy="37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40" y="764540"/>
            <a:ext cx="7731760" cy="266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80605" y="2780665"/>
            <a:ext cx="551815" cy="6223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29" t="21968"/>
          <a:stretch>
            <a:fillRect/>
          </a:stretch>
        </p:blipFill>
        <p:spPr>
          <a:xfrm>
            <a:off x="1043305" y="4149725"/>
            <a:ext cx="7219950" cy="249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04" b="78671"/>
          <a:stretch>
            <a:fillRect/>
          </a:stretch>
        </p:blipFill>
        <p:spPr>
          <a:xfrm>
            <a:off x="1187450" y="3433445"/>
            <a:ext cx="7190740" cy="68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7945" y="2525395"/>
            <a:ext cx="655955" cy="566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6850" y="4693920"/>
            <a:ext cx="508635" cy="60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2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0820" y="2432050"/>
            <a:ext cx="499110" cy="647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593"/>
          <a:stretch>
            <a:fillRect/>
          </a:stretch>
        </p:blipFill>
        <p:spPr>
          <a:xfrm>
            <a:off x="971550" y="3079115"/>
            <a:ext cx="7811035" cy="363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6655" y="836930"/>
            <a:ext cx="6790690" cy="332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95" y="4149090"/>
            <a:ext cx="7682230" cy="250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308215" y="4869180"/>
            <a:ext cx="604520" cy="4629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1512" y="1910258"/>
            <a:ext cx="314355" cy="3049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95"/>
          <a:stretch>
            <a:fillRect/>
          </a:stretch>
        </p:blipFill>
        <p:spPr>
          <a:xfrm>
            <a:off x="611505" y="757985"/>
            <a:ext cx="7200265" cy="356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76415" y="1268730"/>
            <a:ext cx="603885" cy="53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4040" y="4255975"/>
            <a:ext cx="7200000" cy="2282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8590" y="1816100"/>
            <a:ext cx="628015" cy="509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197180"/>
            <a:ext cx="8640000" cy="24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7894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90410" y="1462405"/>
            <a:ext cx="535305" cy="5391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6060" y="4011295"/>
            <a:ext cx="579755" cy="5461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2022-06-30T12:56:26Z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D18D6D904E75457899A432870205ADC7</vt:lpwstr>
  </property>
  <property fmtid="{D5CDD505-2E9C-101B-9397-08002B2CF9AE}" pid="3" name="KSOProductBuildVer">
    <vt:lpwstr>2052-11.1.0.11435</vt:lpwstr>
  </property>
</Properties>
</file>