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75" autoAdjust="0"/>
    <p:restoredTop sz="94660"/>
  </p:normalViewPr>
  <p:slideViewPr>
    <p:cSldViewPr showGuides="1">
      <p:cViewPr varScale="1">
        <p:scale>
          <a:sx n="70" d="100"/>
          <a:sy n="70" d="100"/>
        </p:scale>
        <p:origin x="90" y="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2500BBC-53A6-311E-6117-2330750F1A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476" y="3081381"/>
            <a:ext cx="7219048" cy="6952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263126-DE92-C222-A4A5-B52FBE114B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A443097-2A6E-6FBB-552D-2B38C35354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544" y="2947804"/>
            <a:ext cx="1573128" cy="49172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E90F7B48-07D4-C023-4CCC-CE45F29BD9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4869" y="2947804"/>
            <a:ext cx="1573128" cy="48119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75AC8DDB-6D9D-00D7-3E78-646B70FD14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9194" y="2947804"/>
            <a:ext cx="1573128" cy="49172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25BA6C90-4154-9FA8-5499-A15B23DBFF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6735" y="2947804"/>
            <a:ext cx="1900783" cy="481196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939A05B-A343-1BBF-E06C-15119B3028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645" y="2947804"/>
            <a:ext cx="1664355" cy="48119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2AED1E91-B22C-5D25-3DD4-1E880CCFFA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544" y="5097884"/>
            <a:ext cx="1573128" cy="49172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EDB0D550-B5C0-CF50-F79D-362E702D75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4869" y="5097884"/>
            <a:ext cx="1573128" cy="481196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28DB1652-2DF2-F200-6574-E3EC1C59ED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9194" y="5097884"/>
            <a:ext cx="1573128" cy="491723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C7DB6EC5-0574-B58A-938F-E0CA4509C9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9592" y="5097884"/>
            <a:ext cx="1900783" cy="481196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5549CFAE-4033-C4B2-9F3E-D5F2CB69D0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07645" y="5097884"/>
            <a:ext cx="1664355" cy="481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725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E3AC99-B30F-9C2B-6373-AE517CADF1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8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11F46DF-F82A-5366-BE77-3A38E0E1E6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104" y="3890918"/>
            <a:ext cx="10800000" cy="2812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5985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CDA375F9-0A5C-8BAE-ABAD-A55FEDCB79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972000"/>
            <a:ext cx="10800000" cy="4746462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C5D7D11-5DA1-A300-B7DF-0478B0EB4457}"/>
              </a:ext>
            </a:extLst>
          </p:cNvPr>
          <p:cNvCxnSpPr>
            <a:cxnSpLocks/>
          </p:cNvCxnSpPr>
          <p:nvPr/>
        </p:nvCxnSpPr>
        <p:spPr>
          <a:xfrm>
            <a:off x="5447928" y="2132856"/>
            <a:ext cx="2232248" cy="3096344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863E2CAC-A215-A674-4237-BA75DBBB6C7F}"/>
              </a:ext>
            </a:extLst>
          </p:cNvPr>
          <p:cNvCxnSpPr>
            <a:cxnSpLocks/>
          </p:cNvCxnSpPr>
          <p:nvPr/>
        </p:nvCxnSpPr>
        <p:spPr>
          <a:xfrm>
            <a:off x="4727848" y="3345231"/>
            <a:ext cx="2952328" cy="947865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C93C8E7-9463-AF83-203A-BAD3D6282364}"/>
              </a:ext>
            </a:extLst>
          </p:cNvPr>
          <p:cNvCxnSpPr>
            <a:cxnSpLocks/>
          </p:cNvCxnSpPr>
          <p:nvPr/>
        </p:nvCxnSpPr>
        <p:spPr>
          <a:xfrm flipV="1">
            <a:off x="4757615" y="2265111"/>
            <a:ext cx="2922561" cy="1979181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97ADDB9E-5A8C-8FFB-2C09-745D5707DF2B}"/>
              </a:ext>
            </a:extLst>
          </p:cNvPr>
          <p:cNvCxnSpPr>
            <a:cxnSpLocks/>
          </p:cNvCxnSpPr>
          <p:nvPr/>
        </p:nvCxnSpPr>
        <p:spPr>
          <a:xfrm flipV="1">
            <a:off x="5204246" y="3429000"/>
            <a:ext cx="2505697" cy="1814402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908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2023-08-14T03:59:52Z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