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4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FE1BC64-9E7B-C9A7-CBE5-A139444F3D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24239"/>
            <a:ext cx="10800000" cy="7580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9ED66-B1B8-E080-8BBD-15DE0F552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B09A544-688E-7934-5DA0-7736DB3B6C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3989" y="5110584"/>
            <a:ext cx="2223740" cy="87647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9C64FA17-952B-1C20-A91B-F6F3D7D1A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676" y="5110584"/>
            <a:ext cx="2223740" cy="87647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5B7E900-2C85-A822-2182-9A0FCCBA04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110583"/>
            <a:ext cx="2223740" cy="876473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698FB2A-D506-8235-96F7-39C8C193C6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3400" y="5110583"/>
            <a:ext cx="2079184" cy="876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6E6B78-1866-64C5-38AE-1207AAA34D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87AF15-DB82-F2D3-EC40-B5E02ECE334D}"/>
              </a:ext>
            </a:extLst>
          </p:cNvPr>
          <p:cNvSpPr/>
          <p:nvPr/>
        </p:nvSpPr>
        <p:spPr bwMode="white">
          <a:xfrm>
            <a:off x="1948571" y="1858084"/>
            <a:ext cx="371428" cy="32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D93A56-A6EA-1AAC-EBA2-B95853A3C49F}"/>
              </a:ext>
            </a:extLst>
          </p:cNvPr>
          <p:cNvSpPr/>
          <p:nvPr/>
        </p:nvSpPr>
        <p:spPr bwMode="white">
          <a:xfrm>
            <a:off x="1948571" y="3106224"/>
            <a:ext cx="371428" cy="32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12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2EB5D-A4A4-7C12-B5E5-9F0A8C0262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2FE084-8EEC-D872-05EE-A41DCA59A353}"/>
              </a:ext>
            </a:extLst>
          </p:cNvPr>
          <p:cNvSpPr/>
          <p:nvPr/>
        </p:nvSpPr>
        <p:spPr bwMode="white">
          <a:xfrm>
            <a:off x="1234285" y="1124620"/>
            <a:ext cx="295238" cy="32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B1195D-863F-3DF3-BCB1-0037719F971B}"/>
              </a:ext>
            </a:extLst>
          </p:cNvPr>
          <p:cNvSpPr/>
          <p:nvPr/>
        </p:nvSpPr>
        <p:spPr bwMode="white">
          <a:xfrm>
            <a:off x="1224761" y="3633322"/>
            <a:ext cx="314285" cy="333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CC6B34-45BA-110A-479C-111C50A53748}"/>
              </a:ext>
            </a:extLst>
          </p:cNvPr>
          <p:cNvSpPr/>
          <p:nvPr/>
        </p:nvSpPr>
        <p:spPr bwMode="white">
          <a:xfrm>
            <a:off x="1234285" y="4892443"/>
            <a:ext cx="295238" cy="32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1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FF85C-4D51-29F3-B152-85238A766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27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053BC5-EC4C-200E-585D-3327A791121E}"/>
              </a:ext>
            </a:extLst>
          </p:cNvPr>
          <p:cNvSpPr/>
          <p:nvPr/>
        </p:nvSpPr>
        <p:spPr bwMode="white">
          <a:xfrm>
            <a:off x="4093140" y="5118303"/>
            <a:ext cx="298508" cy="17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EE60DF-C9AD-FAAB-4A98-2B0F1A398DEE}"/>
              </a:ext>
            </a:extLst>
          </p:cNvPr>
          <p:cNvSpPr/>
          <p:nvPr/>
        </p:nvSpPr>
        <p:spPr bwMode="white">
          <a:xfrm>
            <a:off x="6966280" y="6238926"/>
            <a:ext cx="679105" cy="336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1DEB44B-04E0-A06B-D344-EAF683E432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423" b="11534"/>
          <a:stretch/>
        </p:blipFill>
        <p:spPr>
          <a:xfrm>
            <a:off x="2351584" y="3573016"/>
            <a:ext cx="2262224" cy="72008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D579A3D-BFCD-90A4-6E3E-3F52C66062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423" b="11534"/>
          <a:stretch/>
        </p:blipFill>
        <p:spPr>
          <a:xfrm>
            <a:off x="3534192" y="4205848"/>
            <a:ext cx="1697712" cy="72008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B12F3F7-EADC-21BC-017D-C1C3BCDAF4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423" b="11534"/>
          <a:stretch/>
        </p:blipFill>
        <p:spPr>
          <a:xfrm>
            <a:off x="6337424" y="5470624"/>
            <a:ext cx="169771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965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2023-08-14T02:45:08Z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