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81" autoAdjust="0"/>
    <p:restoredTop sz="94660"/>
  </p:normalViewPr>
  <p:slideViewPr>
    <p:cSldViewPr showGuides="1">
      <p:cViewPr>
        <p:scale>
          <a:sx n="75" d="100"/>
          <a:sy n="75" d="100"/>
        </p:scale>
        <p:origin x="5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203E41-C693-738F-62D8-C1760B2D5E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52903"/>
            <a:ext cx="10800000" cy="7521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7B98C-8C44-DF34-30BF-F3C77EAE5A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12D1475-FD18-13B7-23CB-412390B296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2842" y="5118207"/>
            <a:ext cx="3456384" cy="876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CFA0E8-DD1B-0A65-FE97-7F3A7B5A58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D55EE2E-6989-041C-DB8F-ED8C04430A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478" y="1078136"/>
            <a:ext cx="3456384" cy="87647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191C81DE-EA65-193A-271F-E0217220B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7094" y="2070295"/>
            <a:ext cx="3456384" cy="87647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F45C42C-A3C5-7163-53DF-6272AB54E9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108" y="3074014"/>
            <a:ext cx="3456384" cy="87647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F609FEE-5B43-FC53-FA94-B5E3F2A130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7226" y="4065033"/>
            <a:ext cx="3456384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48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66990-59DF-B685-E7B4-B0373D6C69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35324D-11FA-81CD-971B-D3B2CEB59509}"/>
              </a:ext>
            </a:extLst>
          </p:cNvPr>
          <p:cNvSpPr/>
          <p:nvPr/>
        </p:nvSpPr>
        <p:spPr bwMode="white">
          <a:xfrm>
            <a:off x="1986666" y="3934074"/>
            <a:ext cx="323809" cy="342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E3A28A-A607-5557-7EB2-3C5D7666BE6C}"/>
              </a:ext>
            </a:extLst>
          </p:cNvPr>
          <p:cNvSpPr/>
          <p:nvPr/>
        </p:nvSpPr>
        <p:spPr bwMode="white">
          <a:xfrm>
            <a:off x="1958095" y="4629352"/>
            <a:ext cx="371428" cy="32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1B5445-462B-9C42-40ED-2750308D2AE8}"/>
              </a:ext>
            </a:extLst>
          </p:cNvPr>
          <p:cNvSpPr/>
          <p:nvPr/>
        </p:nvSpPr>
        <p:spPr bwMode="white">
          <a:xfrm>
            <a:off x="1986666" y="5305581"/>
            <a:ext cx="333333" cy="33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C4FE95-5851-3C67-0F65-E79A0E6A6FA7}"/>
              </a:ext>
            </a:extLst>
          </p:cNvPr>
          <p:cNvSpPr/>
          <p:nvPr/>
        </p:nvSpPr>
        <p:spPr bwMode="white">
          <a:xfrm>
            <a:off x="2005714" y="5991335"/>
            <a:ext cx="295238" cy="32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98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CDBFC1AF-ACC6-53C0-DF4D-161165CEC6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731" y="1033207"/>
            <a:ext cx="9846000" cy="5637586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34160B7A-C3B7-672F-73C1-231416B4D20A}"/>
              </a:ext>
            </a:extLst>
          </p:cNvPr>
          <p:cNvCxnSpPr>
            <a:cxnSpLocks/>
          </p:cNvCxnSpPr>
          <p:nvPr/>
        </p:nvCxnSpPr>
        <p:spPr>
          <a:xfrm>
            <a:off x="2639616" y="4509120"/>
            <a:ext cx="1872208" cy="57606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DDA00C8-5AFF-6825-5069-EE2E84435A98}"/>
              </a:ext>
            </a:extLst>
          </p:cNvPr>
          <p:cNvCxnSpPr>
            <a:cxnSpLocks/>
          </p:cNvCxnSpPr>
          <p:nvPr/>
        </p:nvCxnSpPr>
        <p:spPr>
          <a:xfrm>
            <a:off x="2586339" y="5089036"/>
            <a:ext cx="1944216" cy="64807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77B03733-1A2A-8132-1531-AB4807308C60}"/>
              </a:ext>
            </a:extLst>
          </p:cNvPr>
          <p:cNvCxnSpPr>
            <a:cxnSpLocks/>
          </p:cNvCxnSpPr>
          <p:nvPr/>
        </p:nvCxnSpPr>
        <p:spPr>
          <a:xfrm>
            <a:off x="2586339" y="5700611"/>
            <a:ext cx="1944216" cy="64807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EB336B6-0A06-AC38-E0E1-1CA8823F6033}"/>
              </a:ext>
            </a:extLst>
          </p:cNvPr>
          <p:cNvCxnSpPr>
            <a:cxnSpLocks/>
          </p:cNvCxnSpPr>
          <p:nvPr/>
        </p:nvCxnSpPr>
        <p:spPr>
          <a:xfrm flipV="1">
            <a:off x="2639616" y="4505268"/>
            <a:ext cx="1872208" cy="1884448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AB5A5A96-3B13-634C-5081-54F3B2BCCAC4}"/>
              </a:ext>
            </a:extLst>
          </p:cNvPr>
          <p:cNvCxnSpPr>
            <a:cxnSpLocks/>
          </p:cNvCxnSpPr>
          <p:nvPr/>
        </p:nvCxnSpPr>
        <p:spPr>
          <a:xfrm>
            <a:off x="7680178" y="4473116"/>
            <a:ext cx="1944216" cy="64807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77F24A94-1E46-8546-BD30-CCC69BAFE55C}"/>
              </a:ext>
            </a:extLst>
          </p:cNvPr>
          <p:cNvCxnSpPr>
            <a:cxnSpLocks/>
          </p:cNvCxnSpPr>
          <p:nvPr/>
        </p:nvCxnSpPr>
        <p:spPr>
          <a:xfrm flipV="1">
            <a:off x="7681418" y="4505268"/>
            <a:ext cx="1940571" cy="66327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E91CD3C5-B7FE-B65B-F181-6F0E21D586E9}"/>
              </a:ext>
            </a:extLst>
          </p:cNvPr>
          <p:cNvCxnSpPr>
            <a:cxnSpLocks/>
          </p:cNvCxnSpPr>
          <p:nvPr/>
        </p:nvCxnSpPr>
        <p:spPr>
          <a:xfrm>
            <a:off x="7680178" y="5694292"/>
            <a:ext cx="1944216" cy="64807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B082BF5D-79E1-DD3A-EDEC-004E60EAEF1F}"/>
              </a:ext>
            </a:extLst>
          </p:cNvPr>
          <p:cNvCxnSpPr>
            <a:cxnSpLocks/>
          </p:cNvCxnSpPr>
          <p:nvPr/>
        </p:nvCxnSpPr>
        <p:spPr>
          <a:xfrm flipV="1">
            <a:off x="7681418" y="5726444"/>
            <a:ext cx="1940571" cy="66327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66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2023-08-13T15:12:50Z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