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5" r:id="rId5"/>
    <p:sldId id="334" r:id="rId6"/>
    <p:sldId id="333" r:id="rId7"/>
    <p:sldId id="332" r:id="rId8"/>
    <p:sldId id="331" r:id="rId9"/>
    <p:sldId id="330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09" autoAdjust="0"/>
    <p:restoredTop sz="94660"/>
  </p:normalViewPr>
  <p:slideViewPr>
    <p:cSldViewPr showGuides="1">
      <p:cViewPr>
        <p:scale>
          <a:sx n="66" d="100"/>
          <a:sy n="66" d="100"/>
        </p:scale>
        <p:origin x="138" y="30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398C640-FE5D-537F-18A2-9624E19A1BC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50000"/>
          <a:stretch/>
        </p:blipFill>
        <p:spPr>
          <a:xfrm>
            <a:off x="3048000" y="2169999"/>
            <a:ext cx="6096000" cy="125900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E2CCAF3-BD16-B959-C64B-A9DA7244DAF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691" t="75738"/>
          <a:stretch/>
        </p:blipFill>
        <p:spPr>
          <a:xfrm>
            <a:off x="1931876" y="4077072"/>
            <a:ext cx="8328248" cy="6109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416F12-A115-8044-84C5-42D1D3EC27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9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2DDEED-CD7B-A514-7B95-921E0EEB9EC2}"/>
              </a:ext>
            </a:extLst>
          </p:cNvPr>
          <p:cNvSpPr/>
          <p:nvPr/>
        </p:nvSpPr>
        <p:spPr bwMode="white">
          <a:xfrm>
            <a:off x="2300952" y="1659086"/>
            <a:ext cx="276190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B39C6-9E4C-0040-CB3D-3CA5857CF6C3}"/>
              </a:ext>
            </a:extLst>
          </p:cNvPr>
          <p:cNvSpPr/>
          <p:nvPr/>
        </p:nvSpPr>
        <p:spPr bwMode="white">
          <a:xfrm>
            <a:off x="3510476" y="2145773"/>
            <a:ext cx="228571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7F97360-ED81-D5DE-85FB-8D7C062704DF}"/>
              </a:ext>
            </a:extLst>
          </p:cNvPr>
          <p:cNvSpPr/>
          <p:nvPr/>
        </p:nvSpPr>
        <p:spPr bwMode="white">
          <a:xfrm>
            <a:off x="1881904" y="2632459"/>
            <a:ext cx="285714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A3E92D-68EE-B58C-CFFC-C1E743F32603}"/>
              </a:ext>
            </a:extLst>
          </p:cNvPr>
          <p:cNvSpPr/>
          <p:nvPr/>
        </p:nvSpPr>
        <p:spPr bwMode="white">
          <a:xfrm>
            <a:off x="2739047" y="3119146"/>
            <a:ext cx="238095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FF71D7-CF50-2C47-23DF-95460AD0A05F}"/>
              </a:ext>
            </a:extLst>
          </p:cNvPr>
          <p:cNvSpPr/>
          <p:nvPr/>
        </p:nvSpPr>
        <p:spPr bwMode="white">
          <a:xfrm>
            <a:off x="2186666" y="3605833"/>
            <a:ext cx="285714" cy="23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21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6DC8B-9573-49FC-9613-CBF3595206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9000F66-652B-1037-B7D0-0FA187E2FD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4193" y="1581975"/>
            <a:ext cx="1243188" cy="6130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6E0E44D-1C33-B44D-D064-A7A2F05773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3980" y="2326655"/>
            <a:ext cx="1456035" cy="6130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AEC5251-8FF6-D4DD-CBF0-A8418BECA0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4079" y="3072135"/>
            <a:ext cx="1243188" cy="613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DFA895C-B562-0EB0-5F90-192292FD8B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398" y="3822948"/>
            <a:ext cx="2615530" cy="613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B0D34E2-23CA-24DA-A097-C9573B860E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00" y="4576128"/>
            <a:ext cx="1503662" cy="6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94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414F0-DAD6-C987-4E0C-1C16CF14B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D1C6E3C-D608-30CB-1766-8EFD9CC42B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662312"/>
            <a:ext cx="1243188" cy="613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084B30E7-7A6B-5ABD-08F7-0ED78294A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7739" y="2662312"/>
            <a:ext cx="1293008" cy="613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5A4663B-C3CB-C934-DCAA-7B315D7A7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744" y="4040040"/>
            <a:ext cx="1252713" cy="61309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5C10B5C2-3F71-DE55-27CF-0E7715DF18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3719" y="4040040"/>
            <a:ext cx="1252713" cy="61309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47E78018-25F1-7F3A-3568-97A24EFE3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447" y="4036331"/>
            <a:ext cx="1862682" cy="6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95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5BB36-0859-1379-CF6F-039D2D5D6E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C3535AD-1419-E2DA-3C62-7B447F2E3E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052736"/>
            <a:ext cx="1483023" cy="61309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52F8EBA-388D-1A1B-F71F-1F7EB2964A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271" y="1055911"/>
            <a:ext cx="1277881" cy="61309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AF2010C-F193-F27B-6E51-D7A82BAE54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1804566"/>
            <a:ext cx="1247148" cy="61309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4DB3CA8-2857-68D7-4C86-FF04ECE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5829" y="2697258"/>
            <a:ext cx="1483023" cy="6130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6140FCB-7BAE-C5AD-3A6A-E4E5A65260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2697258"/>
            <a:ext cx="1245004" cy="61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5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964C3-1AF1-898D-2339-20C6336A0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6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3A917-16F6-91F9-B847-AD8D81E2503C}"/>
              </a:ext>
            </a:extLst>
          </p:cNvPr>
          <p:cNvSpPr/>
          <p:nvPr/>
        </p:nvSpPr>
        <p:spPr bwMode="white">
          <a:xfrm>
            <a:off x="1539047" y="1553105"/>
            <a:ext cx="371428" cy="30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A2AE5E-694D-5A25-9CB8-A63ED75661DC}"/>
              </a:ext>
            </a:extLst>
          </p:cNvPr>
          <p:cNvSpPr/>
          <p:nvPr/>
        </p:nvSpPr>
        <p:spPr bwMode="white">
          <a:xfrm>
            <a:off x="5024761" y="1676947"/>
            <a:ext cx="209523" cy="1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BE3864-D863-9098-4922-7B92545D9F4C}"/>
              </a:ext>
            </a:extLst>
          </p:cNvPr>
          <p:cNvSpPr/>
          <p:nvPr/>
        </p:nvSpPr>
        <p:spPr bwMode="white">
          <a:xfrm>
            <a:off x="8720000" y="1676947"/>
            <a:ext cx="209523" cy="1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FD7270-485C-67B0-50D6-C094443A794E}"/>
              </a:ext>
            </a:extLst>
          </p:cNvPr>
          <p:cNvSpPr/>
          <p:nvPr/>
        </p:nvSpPr>
        <p:spPr bwMode="white">
          <a:xfrm>
            <a:off x="1624761" y="2124683"/>
            <a:ext cx="209523" cy="1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BDBA86-8A80-57FD-DD50-1CA4B8FE19A7}"/>
              </a:ext>
            </a:extLst>
          </p:cNvPr>
          <p:cNvSpPr/>
          <p:nvPr/>
        </p:nvSpPr>
        <p:spPr bwMode="white">
          <a:xfrm>
            <a:off x="5024761" y="2124683"/>
            <a:ext cx="209523" cy="16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0BED94-2D32-1E35-51CE-91EFB9E443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39051"/>
            <a:ext cx="10800000" cy="2778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82D1CE-693D-C5EE-0A6E-03B6BEBFF3CE}"/>
              </a:ext>
            </a:extLst>
          </p:cNvPr>
          <p:cNvSpPr/>
          <p:nvPr/>
        </p:nvSpPr>
        <p:spPr bwMode="white">
          <a:xfrm>
            <a:off x="1596190" y="3040481"/>
            <a:ext cx="247619" cy="248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1207A8-E877-0E40-BFD0-5F8CE46873AB}"/>
              </a:ext>
            </a:extLst>
          </p:cNvPr>
          <p:cNvSpPr/>
          <p:nvPr/>
        </p:nvSpPr>
        <p:spPr bwMode="white">
          <a:xfrm>
            <a:off x="1596190" y="3489167"/>
            <a:ext cx="247619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18AC27-FA49-0C86-B39D-9D4D4E5846EF}"/>
              </a:ext>
            </a:extLst>
          </p:cNvPr>
          <p:cNvSpPr/>
          <p:nvPr/>
        </p:nvSpPr>
        <p:spPr bwMode="white">
          <a:xfrm>
            <a:off x="1605714" y="3937853"/>
            <a:ext cx="238095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8691F7-CD67-7A22-E790-EA0652AED857}"/>
              </a:ext>
            </a:extLst>
          </p:cNvPr>
          <p:cNvSpPr/>
          <p:nvPr/>
        </p:nvSpPr>
        <p:spPr bwMode="white">
          <a:xfrm>
            <a:off x="1605714" y="4386539"/>
            <a:ext cx="238095" cy="23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AD8E35B-C23D-A361-2C06-C9E9950C2235}"/>
              </a:ext>
            </a:extLst>
          </p:cNvPr>
          <p:cNvSpPr/>
          <p:nvPr/>
        </p:nvSpPr>
        <p:spPr bwMode="white">
          <a:xfrm>
            <a:off x="1577142" y="4835225"/>
            <a:ext cx="285714" cy="2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511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8CF62F-6ABC-6B26-66DA-E73412AAA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46600"/>
            <a:ext cx="10800000" cy="2567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9FB72-395E-5539-7A2D-C570FA797CFB}"/>
              </a:ext>
            </a:extLst>
          </p:cNvPr>
          <p:cNvSpPr/>
          <p:nvPr/>
        </p:nvSpPr>
        <p:spPr bwMode="white">
          <a:xfrm>
            <a:off x="2729523" y="2044162"/>
            <a:ext cx="1828571" cy="3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45DABD-993E-143F-3D88-3BF58C76FF37}"/>
              </a:ext>
            </a:extLst>
          </p:cNvPr>
          <p:cNvSpPr/>
          <p:nvPr/>
        </p:nvSpPr>
        <p:spPr bwMode="white">
          <a:xfrm>
            <a:off x="2643809" y="3088648"/>
            <a:ext cx="1590476" cy="314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25295BB-AB16-35F9-6AA3-36166E33CF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156" y="3513941"/>
            <a:ext cx="10800000" cy="300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5EB512-F977-0DC4-F5DF-20AE0F7A65F4}"/>
              </a:ext>
            </a:extLst>
          </p:cNvPr>
          <p:cNvSpPr/>
          <p:nvPr/>
        </p:nvSpPr>
        <p:spPr bwMode="white">
          <a:xfrm>
            <a:off x="2593108" y="4057582"/>
            <a:ext cx="2038095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B18E5D-8597-95B3-52A7-DDD795A9A9D0}"/>
              </a:ext>
            </a:extLst>
          </p:cNvPr>
          <p:cNvSpPr/>
          <p:nvPr/>
        </p:nvSpPr>
        <p:spPr bwMode="white">
          <a:xfrm>
            <a:off x="2516917" y="6079547"/>
            <a:ext cx="1209523" cy="305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10B00758-8D77-7C87-34A0-7BDF709DD09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55" t="28780" b="12785"/>
          <a:stretch/>
        </p:blipFill>
        <p:spPr>
          <a:xfrm>
            <a:off x="2377788" y="5034836"/>
            <a:ext cx="2884512" cy="5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2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3A5431-4E67-7FAD-131E-FD6572EC5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5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8536D-0DFD-236B-21F0-7A0F4D7EF688}"/>
              </a:ext>
            </a:extLst>
          </p:cNvPr>
          <p:cNvSpPr/>
          <p:nvPr/>
        </p:nvSpPr>
        <p:spPr bwMode="white">
          <a:xfrm>
            <a:off x="1539047" y="1535077"/>
            <a:ext cx="361904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19E02-F63A-90DB-2675-95C614644CF5}"/>
              </a:ext>
            </a:extLst>
          </p:cNvPr>
          <p:cNvSpPr/>
          <p:nvPr/>
        </p:nvSpPr>
        <p:spPr bwMode="white">
          <a:xfrm>
            <a:off x="4234285" y="1535077"/>
            <a:ext cx="361904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7C8716-1D1F-CF13-BA8D-BF18002AB151}"/>
              </a:ext>
            </a:extLst>
          </p:cNvPr>
          <p:cNvSpPr/>
          <p:nvPr/>
        </p:nvSpPr>
        <p:spPr bwMode="white">
          <a:xfrm>
            <a:off x="6796190" y="1535077"/>
            <a:ext cx="37142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630950-021C-B3A6-8E0A-E7CCC3B607EF}"/>
              </a:ext>
            </a:extLst>
          </p:cNvPr>
          <p:cNvSpPr/>
          <p:nvPr/>
        </p:nvSpPr>
        <p:spPr bwMode="white">
          <a:xfrm>
            <a:off x="9300952" y="1649601"/>
            <a:ext cx="209523" cy="1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A45EE6-F937-BD78-6179-54BADE116399}"/>
              </a:ext>
            </a:extLst>
          </p:cNvPr>
          <p:cNvSpPr/>
          <p:nvPr/>
        </p:nvSpPr>
        <p:spPr bwMode="white">
          <a:xfrm>
            <a:off x="1624761" y="3443812"/>
            <a:ext cx="209523" cy="1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8555EA-3F4C-3879-6D7D-32B3AC791667}"/>
              </a:ext>
            </a:extLst>
          </p:cNvPr>
          <p:cNvSpPr/>
          <p:nvPr/>
        </p:nvSpPr>
        <p:spPr bwMode="white">
          <a:xfrm>
            <a:off x="4320000" y="3443812"/>
            <a:ext cx="209523" cy="1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A38161-3A27-DF56-48BD-E5F354F8B2DB}"/>
              </a:ext>
            </a:extLst>
          </p:cNvPr>
          <p:cNvSpPr/>
          <p:nvPr/>
        </p:nvSpPr>
        <p:spPr bwMode="white">
          <a:xfrm>
            <a:off x="6891428" y="3443812"/>
            <a:ext cx="209523" cy="16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677E69-E2E8-83E0-73C5-B6A37C91D0AE}"/>
              </a:ext>
            </a:extLst>
          </p:cNvPr>
          <p:cNvSpPr/>
          <p:nvPr/>
        </p:nvSpPr>
        <p:spPr bwMode="white">
          <a:xfrm>
            <a:off x="9215238" y="3319744"/>
            <a:ext cx="361905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147A2-6FF9-037C-9D58-39F9C3201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CFF9277-7E45-A0CD-ADF3-FD32261A49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4" y="3337942"/>
            <a:ext cx="2060674" cy="6257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EC95E91D-0524-1264-3CE1-351DB94C8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806" y="3337942"/>
            <a:ext cx="2107282" cy="625712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1BADFE0B-8E0C-24C2-687A-D08ED9CF3D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011" y="3337942"/>
            <a:ext cx="2107282" cy="625712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9CCA279-F95F-5096-A208-57393B2433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4" y="5004958"/>
            <a:ext cx="2060674" cy="62571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636DF470-1FD3-455C-95EA-30B9E29A6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0806" y="5004958"/>
            <a:ext cx="2107282" cy="625712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E1DE64DA-C1F2-DA0B-E933-9E6C6EFF6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3011" y="5004958"/>
            <a:ext cx="2107282" cy="62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16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59693-A7A6-4C48-CD62-D3F5AD313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6B480E-1BD4-C423-BC42-B6751C3FB10F}"/>
              </a:ext>
            </a:extLst>
          </p:cNvPr>
          <p:cNvSpPr/>
          <p:nvPr/>
        </p:nvSpPr>
        <p:spPr bwMode="white">
          <a:xfrm>
            <a:off x="1596190" y="1924402"/>
            <a:ext cx="247619" cy="2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868ED2-B1A3-3F4D-F5FE-DFD342B4FF14}"/>
              </a:ext>
            </a:extLst>
          </p:cNvPr>
          <p:cNvSpPr/>
          <p:nvPr/>
        </p:nvSpPr>
        <p:spPr bwMode="white">
          <a:xfrm>
            <a:off x="1577142" y="3048237"/>
            <a:ext cx="285714" cy="228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60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CC74F-7A57-C78F-DFC9-FDF56A9CC7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1F3B7-91D7-6B45-8FF8-28A4061CA105}"/>
              </a:ext>
            </a:extLst>
          </p:cNvPr>
          <p:cNvSpPr/>
          <p:nvPr/>
        </p:nvSpPr>
        <p:spPr bwMode="white">
          <a:xfrm>
            <a:off x="1062857" y="1420437"/>
            <a:ext cx="247619" cy="2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052B1F-4633-2A5B-4157-FE7BFD8D96D4}"/>
              </a:ext>
            </a:extLst>
          </p:cNvPr>
          <p:cNvSpPr/>
          <p:nvPr/>
        </p:nvSpPr>
        <p:spPr bwMode="white">
          <a:xfrm>
            <a:off x="1062857" y="2546300"/>
            <a:ext cx="247619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6D4883-F581-2A6C-EB7A-90788B0D0A95}"/>
              </a:ext>
            </a:extLst>
          </p:cNvPr>
          <p:cNvSpPr/>
          <p:nvPr/>
        </p:nvSpPr>
        <p:spPr bwMode="white">
          <a:xfrm>
            <a:off x="1072380" y="3672163"/>
            <a:ext cx="228571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609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6F621-8ED9-5729-BD24-348E25BB34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83E4B5-FDD8-DBEC-03DC-98FBECD0DC5C}"/>
              </a:ext>
            </a:extLst>
          </p:cNvPr>
          <p:cNvSpPr/>
          <p:nvPr/>
        </p:nvSpPr>
        <p:spPr bwMode="white">
          <a:xfrm>
            <a:off x="1529523" y="1753416"/>
            <a:ext cx="371428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54089C-CC43-CDEB-FF18-181A7248877D}"/>
              </a:ext>
            </a:extLst>
          </p:cNvPr>
          <p:cNvSpPr/>
          <p:nvPr/>
        </p:nvSpPr>
        <p:spPr bwMode="white">
          <a:xfrm>
            <a:off x="1558095" y="2182242"/>
            <a:ext cx="323809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517CC-0CEF-1BEB-74B8-FB7E3933A2A2}"/>
              </a:ext>
            </a:extLst>
          </p:cNvPr>
          <p:cNvSpPr/>
          <p:nvPr/>
        </p:nvSpPr>
        <p:spPr bwMode="white">
          <a:xfrm>
            <a:off x="1481904" y="2601539"/>
            <a:ext cx="466666" cy="24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5A6185-8BB9-5A25-2BE3-B8E522173031}"/>
              </a:ext>
            </a:extLst>
          </p:cNvPr>
          <p:cNvSpPr/>
          <p:nvPr/>
        </p:nvSpPr>
        <p:spPr bwMode="white">
          <a:xfrm>
            <a:off x="1500952" y="3030365"/>
            <a:ext cx="438095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0ABA2A-8928-F402-B863-BCFAE89F6784}"/>
              </a:ext>
            </a:extLst>
          </p:cNvPr>
          <p:cNvSpPr/>
          <p:nvPr/>
        </p:nvSpPr>
        <p:spPr bwMode="white">
          <a:xfrm>
            <a:off x="1500952" y="3459191"/>
            <a:ext cx="438095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20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4A673-2F91-E70D-EE7A-9FA493EBC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7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D1ACC0B-D723-2238-EDC8-2D34CEA159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29658"/>
            <a:ext cx="10800000" cy="999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2EE54F-D53B-788C-BA6D-83357D7A60E7}"/>
              </a:ext>
            </a:extLst>
          </p:cNvPr>
          <p:cNvSpPr/>
          <p:nvPr/>
        </p:nvSpPr>
        <p:spPr bwMode="white">
          <a:xfrm>
            <a:off x="2404797" y="3225776"/>
            <a:ext cx="676190" cy="24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5EEF76-EDCB-6F81-A56E-A920E5E5B0C0}"/>
              </a:ext>
            </a:extLst>
          </p:cNvPr>
          <p:cNvSpPr/>
          <p:nvPr/>
        </p:nvSpPr>
        <p:spPr bwMode="white">
          <a:xfrm>
            <a:off x="5995273" y="3235388"/>
            <a:ext cx="666666" cy="23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BE09B7-F558-5272-5CAA-A678BA159DD7}"/>
              </a:ext>
            </a:extLst>
          </p:cNvPr>
          <p:cNvSpPr/>
          <p:nvPr/>
        </p:nvSpPr>
        <p:spPr bwMode="white">
          <a:xfrm>
            <a:off x="9176225" y="3225776"/>
            <a:ext cx="695238" cy="249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B0FFC0-E15C-9B41-60F9-A8244B9048E4}"/>
              </a:ext>
            </a:extLst>
          </p:cNvPr>
          <p:cNvSpPr/>
          <p:nvPr/>
        </p:nvSpPr>
        <p:spPr bwMode="white">
          <a:xfrm>
            <a:off x="2652416" y="3715983"/>
            <a:ext cx="580952" cy="24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A7861B-D1D3-57BC-1B84-2A4979E5A576}"/>
              </a:ext>
            </a:extLst>
          </p:cNvPr>
          <p:cNvSpPr/>
          <p:nvPr/>
        </p:nvSpPr>
        <p:spPr bwMode="white">
          <a:xfrm>
            <a:off x="6128606" y="3715983"/>
            <a:ext cx="523809" cy="240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60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2023-08-14T04:51:26Z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