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1" autoAdjust="0"/>
    <p:restoredTop sz="94660"/>
  </p:normalViewPr>
  <p:slideViewPr>
    <p:cSldViewPr showGuides="1">
      <p:cViewPr varScale="1">
        <p:scale>
          <a:sx n="70" d="100"/>
          <a:sy n="70" d="100"/>
        </p:scale>
        <p:origin x="84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504B983-2E5A-9E19-0E26-9089F7B67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524" y="3038524"/>
            <a:ext cx="6380952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477CA-ACEA-5F48-0A6C-68CC727DE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5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CEB68-B226-3BB2-5A88-087ED80AFD0D}"/>
              </a:ext>
            </a:extLst>
          </p:cNvPr>
          <p:cNvSpPr/>
          <p:nvPr/>
        </p:nvSpPr>
        <p:spPr bwMode="white">
          <a:xfrm>
            <a:off x="1700952" y="2459025"/>
            <a:ext cx="238095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DCE848-F8AC-F539-10CD-2C7267269F05}"/>
              </a:ext>
            </a:extLst>
          </p:cNvPr>
          <p:cNvSpPr/>
          <p:nvPr/>
        </p:nvSpPr>
        <p:spPr bwMode="white">
          <a:xfrm>
            <a:off x="7443809" y="2459025"/>
            <a:ext cx="295238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081D9-AF26-5106-E7D2-35837E93E7C0}"/>
              </a:ext>
            </a:extLst>
          </p:cNvPr>
          <p:cNvSpPr/>
          <p:nvPr/>
        </p:nvSpPr>
        <p:spPr bwMode="white">
          <a:xfrm>
            <a:off x="1662857" y="2964233"/>
            <a:ext cx="304761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41B1FE-47A5-6298-8D8B-880ED7199598}"/>
              </a:ext>
            </a:extLst>
          </p:cNvPr>
          <p:cNvSpPr/>
          <p:nvPr/>
        </p:nvSpPr>
        <p:spPr bwMode="white">
          <a:xfrm>
            <a:off x="7481904" y="2964233"/>
            <a:ext cx="238095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137D63-8343-9484-DBA1-11319E50BF8B}"/>
              </a:ext>
            </a:extLst>
          </p:cNvPr>
          <p:cNvSpPr/>
          <p:nvPr/>
        </p:nvSpPr>
        <p:spPr bwMode="white">
          <a:xfrm>
            <a:off x="1662857" y="3478972"/>
            <a:ext cx="304761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30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0C23A-14CA-FA1D-169F-3CE53132F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E2AB80-E6CC-E7A9-4CAE-5C69E9BA6980}"/>
              </a:ext>
            </a:extLst>
          </p:cNvPr>
          <p:cNvSpPr/>
          <p:nvPr/>
        </p:nvSpPr>
        <p:spPr bwMode="white">
          <a:xfrm>
            <a:off x="1700952" y="2069684"/>
            <a:ext cx="238095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21709-0E7C-0428-0F6A-85C066A5A168}"/>
              </a:ext>
            </a:extLst>
          </p:cNvPr>
          <p:cNvSpPr/>
          <p:nvPr/>
        </p:nvSpPr>
        <p:spPr bwMode="white">
          <a:xfrm>
            <a:off x="1700952" y="3301001"/>
            <a:ext cx="238095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79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7B681-532F-FD16-74B0-27348A835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6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0190D-1FB1-6DB7-EF04-86D397E34803}"/>
              </a:ext>
            </a:extLst>
          </p:cNvPr>
          <p:cNvSpPr/>
          <p:nvPr/>
        </p:nvSpPr>
        <p:spPr bwMode="white">
          <a:xfrm>
            <a:off x="1100952" y="1467952"/>
            <a:ext cx="266666" cy="267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49A7D3-F860-CC05-F5A9-E72309D79850}"/>
              </a:ext>
            </a:extLst>
          </p:cNvPr>
          <p:cNvSpPr/>
          <p:nvPr/>
        </p:nvSpPr>
        <p:spPr bwMode="white">
          <a:xfrm>
            <a:off x="1081904" y="2707832"/>
            <a:ext cx="295238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8739E7-90FF-A7D1-D284-B361717A5406}"/>
              </a:ext>
            </a:extLst>
          </p:cNvPr>
          <p:cNvSpPr/>
          <p:nvPr/>
        </p:nvSpPr>
        <p:spPr bwMode="white">
          <a:xfrm>
            <a:off x="1100952" y="3957249"/>
            <a:ext cx="266666" cy="257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75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E1FB1-69F0-1480-BD70-58D3E801BC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77376-9E10-4557-3594-0B371DB3C696}"/>
              </a:ext>
            </a:extLst>
          </p:cNvPr>
          <p:cNvSpPr/>
          <p:nvPr/>
        </p:nvSpPr>
        <p:spPr bwMode="white">
          <a:xfrm>
            <a:off x="1767619" y="2936618"/>
            <a:ext cx="247619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4C307-AFB7-7645-2A3E-93BC08C28E30}"/>
              </a:ext>
            </a:extLst>
          </p:cNvPr>
          <p:cNvSpPr/>
          <p:nvPr/>
        </p:nvSpPr>
        <p:spPr bwMode="white">
          <a:xfrm>
            <a:off x="4034285" y="2936618"/>
            <a:ext cx="17142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ABAA4C-2898-B9BE-189E-EEB1A6471845}"/>
              </a:ext>
            </a:extLst>
          </p:cNvPr>
          <p:cNvSpPr/>
          <p:nvPr/>
        </p:nvSpPr>
        <p:spPr bwMode="white">
          <a:xfrm>
            <a:off x="6243809" y="2936618"/>
            <a:ext cx="228571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4A9124-857B-274D-8A1D-4AFC096E0E01}"/>
              </a:ext>
            </a:extLst>
          </p:cNvPr>
          <p:cNvSpPr/>
          <p:nvPr/>
        </p:nvSpPr>
        <p:spPr bwMode="white">
          <a:xfrm>
            <a:off x="8472380" y="2936618"/>
            <a:ext cx="238095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FB182A-26EB-BCEE-F969-62B4D4C8CA76}"/>
              </a:ext>
            </a:extLst>
          </p:cNvPr>
          <p:cNvSpPr/>
          <p:nvPr/>
        </p:nvSpPr>
        <p:spPr bwMode="white">
          <a:xfrm>
            <a:off x="10720000" y="2936618"/>
            <a:ext cx="228571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026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F49F5-157A-81B5-1407-EC68DB466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993C9A-1B17-45E7-B97A-282589D7621F}"/>
              </a:ext>
            </a:extLst>
          </p:cNvPr>
          <p:cNvSpPr/>
          <p:nvPr/>
        </p:nvSpPr>
        <p:spPr bwMode="white">
          <a:xfrm>
            <a:off x="1662857" y="1724586"/>
            <a:ext cx="304761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2849B-92D8-3BC4-9BA4-A67633267490}"/>
              </a:ext>
            </a:extLst>
          </p:cNvPr>
          <p:cNvSpPr/>
          <p:nvPr/>
        </p:nvSpPr>
        <p:spPr bwMode="white">
          <a:xfrm>
            <a:off x="1700952" y="2229487"/>
            <a:ext cx="23809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E115D2-CFE9-296B-BA82-8D90CEC568DF}"/>
              </a:ext>
            </a:extLst>
          </p:cNvPr>
          <p:cNvSpPr/>
          <p:nvPr/>
        </p:nvSpPr>
        <p:spPr bwMode="white">
          <a:xfrm>
            <a:off x="1700952" y="3248813"/>
            <a:ext cx="23809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DE236D-8F50-853C-C431-683BB2AAABCE}"/>
              </a:ext>
            </a:extLst>
          </p:cNvPr>
          <p:cNvSpPr/>
          <p:nvPr/>
        </p:nvSpPr>
        <p:spPr bwMode="white">
          <a:xfrm>
            <a:off x="1700952" y="3763240"/>
            <a:ext cx="23809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8A57AF-C5D5-BCEC-5B7B-81A437B358F3}"/>
              </a:ext>
            </a:extLst>
          </p:cNvPr>
          <p:cNvSpPr/>
          <p:nvPr/>
        </p:nvSpPr>
        <p:spPr bwMode="white">
          <a:xfrm>
            <a:off x="1662857" y="4782566"/>
            <a:ext cx="304761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680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6E2A7-9CD9-334C-A865-315FE1454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094874"/>
            <a:ext cx="10800000" cy="5207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BB211-1FC0-D7BA-60D4-0A135B4A1207}"/>
              </a:ext>
            </a:extLst>
          </p:cNvPr>
          <p:cNvSpPr/>
          <p:nvPr/>
        </p:nvSpPr>
        <p:spPr bwMode="white">
          <a:xfrm>
            <a:off x="6105523" y="1676632"/>
            <a:ext cx="257142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DFDDB-127B-CDB0-0A81-D8BAF8DF1764}"/>
              </a:ext>
            </a:extLst>
          </p:cNvPr>
          <p:cNvSpPr/>
          <p:nvPr/>
        </p:nvSpPr>
        <p:spPr bwMode="white">
          <a:xfrm>
            <a:off x="7772190" y="2105798"/>
            <a:ext cx="209523" cy="22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9F6200-5160-78A0-CA43-AD49E93FFB57}"/>
              </a:ext>
            </a:extLst>
          </p:cNvPr>
          <p:cNvSpPr/>
          <p:nvPr/>
        </p:nvSpPr>
        <p:spPr bwMode="white">
          <a:xfrm>
            <a:off x="7019809" y="2525426"/>
            <a:ext cx="228571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5BA4F4-9971-F729-F05F-54A796B53870}"/>
              </a:ext>
            </a:extLst>
          </p:cNvPr>
          <p:cNvSpPr/>
          <p:nvPr/>
        </p:nvSpPr>
        <p:spPr bwMode="white">
          <a:xfrm>
            <a:off x="7448380" y="2945055"/>
            <a:ext cx="285715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02CCF4-091D-C014-4981-794A84390315}"/>
              </a:ext>
            </a:extLst>
          </p:cNvPr>
          <p:cNvSpPr/>
          <p:nvPr/>
        </p:nvSpPr>
        <p:spPr bwMode="white">
          <a:xfrm>
            <a:off x="6705523" y="3364684"/>
            <a:ext cx="247619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ADE0AF-853A-4046-2DE6-ED33EA6D79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28053"/>
          <a:stretch/>
        </p:blipFill>
        <p:spPr>
          <a:xfrm>
            <a:off x="4950446" y="582090"/>
            <a:ext cx="2207648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126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5ECFF-A0C0-2178-8179-34BD8B75B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F6BE6EF-455C-DFF9-074A-1487253AD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939649"/>
            <a:ext cx="10800000" cy="56899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07D84E0-0C75-DE48-4B9E-AFEDFD2C8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926698"/>
            <a:ext cx="10800000" cy="568991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1C8644D8-9D2F-2A88-266D-5F18E4BFDD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299" y="3495689"/>
            <a:ext cx="10800000" cy="292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D89D7DF-BD80-66EC-7C54-66F32ED1D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43" y="3950113"/>
            <a:ext cx="10800000" cy="56899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B423D3B-0EFF-6B3A-E184-B5672E9B86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43" y="4931282"/>
            <a:ext cx="10800000" cy="56899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3A98357-9F18-7C55-683A-6F551E07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643" y="5912451"/>
            <a:ext cx="10800000" cy="56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0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60C50-6515-0CFF-8F07-7ACFE8884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E2AF7-48EB-7D05-DC6D-48A83FEBE26D}"/>
              </a:ext>
            </a:extLst>
          </p:cNvPr>
          <p:cNvSpPr/>
          <p:nvPr/>
        </p:nvSpPr>
        <p:spPr bwMode="white">
          <a:xfrm>
            <a:off x="1596190" y="3280544"/>
            <a:ext cx="247619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686A56-D3F9-4B4D-85CD-0C79966F6FBC}"/>
              </a:ext>
            </a:extLst>
          </p:cNvPr>
          <p:cNvSpPr/>
          <p:nvPr/>
        </p:nvSpPr>
        <p:spPr bwMode="white">
          <a:xfrm>
            <a:off x="1596190" y="3700279"/>
            <a:ext cx="247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6337DC-BF66-2F2F-F354-78A64449613C}"/>
              </a:ext>
            </a:extLst>
          </p:cNvPr>
          <p:cNvSpPr/>
          <p:nvPr/>
        </p:nvSpPr>
        <p:spPr bwMode="white">
          <a:xfrm>
            <a:off x="1615238" y="4129554"/>
            <a:ext cx="209523" cy="2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E34054-D4A2-EADE-BF07-861989756440}"/>
              </a:ext>
            </a:extLst>
          </p:cNvPr>
          <p:cNvSpPr/>
          <p:nvPr/>
        </p:nvSpPr>
        <p:spPr bwMode="white">
          <a:xfrm>
            <a:off x="1596190" y="4549289"/>
            <a:ext cx="247619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FA9340-10A2-06E1-CC30-170C825C19ED}"/>
              </a:ext>
            </a:extLst>
          </p:cNvPr>
          <p:cNvSpPr/>
          <p:nvPr/>
        </p:nvSpPr>
        <p:spPr bwMode="white">
          <a:xfrm>
            <a:off x="1615238" y="4969024"/>
            <a:ext cx="209523" cy="23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2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2023-08-13T14:58:39Z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