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4660"/>
  </p:normalViewPr>
  <p:slideViewPr>
    <p:cSldViewPr showGuides="1">
      <p:cViewPr varScale="1">
        <p:scale>
          <a:sx n="70" d="100"/>
          <a:sy n="70" d="100"/>
        </p:scale>
        <p:origin x="72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27E4C3-6CF0-31EE-B879-873DFB1AB8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24944"/>
            <a:ext cx="10800000" cy="7592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16935-28B9-71F2-D375-E3D8DE4B46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D617C28-B1DA-E1F4-9EA6-68D18F19B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6979" y="3429000"/>
            <a:ext cx="1440160" cy="8764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13A2D63-DAA2-AE6D-E027-795E6D739A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2492" y="4624558"/>
            <a:ext cx="1968031" cy="8764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879A6-00C6-D946-1DB8-9B1599001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9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8E4983-FD42-0B17-FA8E-6141902B6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353" y="1403250"/>
            <a:ext cx="2718679" cy="8764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D52506C-2A97-A6D1-FE91-F5EBD43EE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223" y="3179068"/>
            <a:ext cx="1916658" cy="876473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8067AF74-B5B2-770B-B6D0-F85AC48D2B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739" y="3184401"/>
            <a:ext cx="1684762" cy="87647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9195B50-35DB-B17F-F1B5-90B17EA24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5374" y="4653136"/>
            <a:ext cx="178586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13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BB57F-FD25-9E1E-D4A5-E27B0CF8D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2505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92D28-D47A-76F1-276C-6CF2E2EE8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755851-6D5E-5774-E703-11EEF3B58800}"/>
              </a:ext>
            </a:extLst>
          </p:cNvPr>
          <p:cNvSpPr/>
          <p:nvPr/>
        </p:nvSpPr>
        <p:spPr bwMode="white">
          <a:xfrm>
            <a:off x="1672380" y="4054738"/>
            <a:ext cx="1247619" cy="42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5F12BD-B7E0-8AF4-1C80-78BAC8E9735A}"/>
              </a:ext>
            </a:extLst>
          </p:cNvPr>
          <p:cNvSpPr/>
          <p:nvPr/>
        </p:nvSpPr>
        <p:spPr bwMode="white">
          <a:xfrm>
            <a:off x="5110476" y="4054738"/>
            <a:ext cx="752380" cy="42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676F06-DCDA-7270-FA16-E9592EC5C6C4}"/>
              </a:ext>
            </a:extLst>
          </p:cNvPr>
          <p:cNvSpPr/>
          <p:nvPr/>
        </p:nvSpPr>
        <p:spPr bwMode="white">
          <a:xfrm>
            <a:off x="8091428" y="4054738"/>
            <a:ext cx="752379" cy="42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0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