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50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1586094-0B01-288A-0F6D-37B40DA7A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02669"/>
            <a:ext cx="10800000" cy="6526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47D11-034B-E9B5-4E96-96EA26B2DA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8AEA34-C042-558C-6BC6-BCBB92048099}"/>
              </a:ext>
            </a:extLst>
          </p:cNvPr>
          <p:cNvSpPr/>
          <p:nvPr/>
        </p:nvSpPr>
        <p:spPr bwMode="white">
          <a:xfrm>
            <a:off x="1986666" y="1952982"/>
            <a:ext cx="314285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D21956-1E4D-7B84-2D5B-5A184AB28330}"/>
              </a:ext>
            </a:extLst>
          </p:cNvPr>
          <p:cNvSpPr/>
          <p:nvPr/>
        </p:nvSpPr>
        <p:spPr bwMode="white">
          <a:xfrm>
            <a:off x="1948571" y="2695862"/>
            <a:ext cx="371428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4DCBBF-954E-1B30-09C5-04ACE3E457CF}"/>
              </a:ext>
            </a:extLst>
          </p:cNvPr>
          <p:cNvSpPr/>
          <p:nvPr/>
        </p:nvSpPr>
        <p:spPr bwMode="white">
          <a:xfrm>
            <a:off x="1958095" y="3429218"/>
            <a:ext cx="361904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E9B545-0D30-70EC-F5BC-A99368E52AF7}"/>
              </a:ext>
            </a:extLst>
          </p:cNvPr>
          <p:cNvSpPr/>
          <p:nvPr/>
        </p:nvSpPr>
        <p:spPr bwMode="white">
          <a:xfrm>
            <a:off x="1996190" y="4162573"/>
            <a:ext cx="295238" cy="32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077C5-6074-BB05-F17B-A23533911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1F159-365A-E514-5EDF-2BF0E7413FB7}"/>
              </a:ext>
            </a:extLst>
          </p:cNvPr>
          <p:cNvSpPr/>
          <p:nvPr/>
        </p:nvSpPr>
        <p:spPr bwMode="white">
          <a:xfrm>
            <a:off x="1986666" y="1954894"/>
            <a:ext cx="31428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926244-4641-B55C-2906-A02D1E5DABD3}"/>
              </a:ext>
            </a:extLst>
          </p:cNvPr>
          <p:cNvSpPr/>
          <p:nvPr/>
        </p:nvSpPr>
        <p:spPr bwMode="white">
          <a:xfrm>
            <a:off x="1958095" y="3434006"/>
            <a:ext cx="361904" cy="32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31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40FBC-8427-DBCB-9577-1805AC6FA8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74FB0-525B-3AD7-7EA0-4FF6CF61198A}"/>
              </a:ext>
            </a:extLst>
          </p:cNvPr>
          <p:cNvSpPr/>
          <p:nvPr/>
        </p:nvSpPr>
        <p:spPr bwMode="white">
          <a:xfrm>
            <a:off x="1243809" y="1115111"/>
            <a:ext cx="285714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CBF6C-3284-719C-6165-C686290DB080}"/>
              </a:ext>
            </a:extLst>
          </p:cNvPr>
          <p:cNvSpPr/>
          <p:nvPr/>
        </p:nvSpPr>
        <p:spPr bwMode="white">
          <a:xfrm>
            <a:off x="1196190" y="2584393"/>
            <a:ext cx="37142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51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8E141-A85A-34E8-084F-98D4B03B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CC27991-0BDA-544C-A0CF-BF13D962A6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131" y="3356992"/>
            <a:ext cx="2921046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652BC-25D4-13DE-E918-47DBF4822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00B8F68-3AA7-444E-B65A-75B9B53EC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5098" y="1735238"/>
            <a:ext cx="2150862" cy="8764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149E727-1CF6-C2F6-43A2-069D60587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6102" y="2841281"/>
            <a:ext cx="3650504" cy="8764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28D993E-9913-79B7-FD66-6B7E854C28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4660" y="4679164"/>
            <a:ext cx="2150862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07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2023-08-13T14:36:32Z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