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5" autoAdjust="0"/>
    <p:restoredTop sz="94660"/>
  </p:normalViewPr>
  <p:slideViewPr>
    <p:cSldViewPr showGuides="1">
      <p:cViewPr varScale="1">
        <p:scale>
          <a:sx n="70" d="100"/>
          <a:sy n="70" d="100"/>
        </p:scale>
        <p:origin x="66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159B8B-FD19-ED7B-2E1A-654956FB09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69872"/>
            <a:ext cx="10800000" cy="5182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5EB51-7436-7244-7B54-7BC13C5C9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C1B70-9A40-8BA7-AF4D-ADAAFF5C6994}"/>
              </a:ext>
            </a:extLst>
          </p:cNvPr>
          <p:cNvSpPr/>
          <p:nvPr/>
        </p:nvSpPr>
        <p:spPr bwMode="white">
          <a:xfrm>
            <a:off x="8253333" y="3118153"/>
            <a:ext cx="295237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51B51-196B-20D5-24A1-D4EA6D63781A}"/>
              </a:ext>
            </a:extLst>
          </p:cNvPr>
          <p:cNvSpPr/>
          <p:nvPr/>
        </p:nvSpPr>
        <p:spPr bwMode="white">
          <a:xfrm>
            <a:off x="4805714" y="3728615"/>
            <a:ext cx="314285" cy="34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76522D-D1C9-5F39-C73A-D7C63A950819}"/>
              </a:ext>
            </a:extLst>
          </p:cNvPr>
          <p:cNvSpPr/>
          <p:nvPr/>
        </p:nvSpPr>
        <p:spPr bwMode="white">
          <a:xfrm>
            <a:off x="8158095" y="4358153"/>
            <a:ext cx="371428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855935-23D3-B867-4C04-9B8A5652DD23}"/>
              </a:ext>
            </a:extLst>
          </p:cNvPr>
          <p:cNvSpPr/>
          <p:nvPr/>
        </p:nvSpPr>
        <p:spPr bwMode="white">
          <a:xfrm>
            <a:off x="6900952" y="4978153"/>
            <a:ext cx="323809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EC2EE-3D98-3EB2-B279-86191F5628A7}"/>
              </a:ext>
            </a:extLst>
          </p:cNvPr>
          <p:cNvSpPr/>
          <p:nvPr/>
        </p:nvSpPr>
        <p:spPr bwMode="white">
          <a:xfrm>
            <a:off x="8367619" y="5598153"/>
            <a:ext cx="276190" cy="3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DAE24-7F4B-4F8D-94CC-96D15F42D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B3E12AAA-09AE-53D0-77BE-0E8F28E90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136" y="2389824"/>
            <a:ext cx="9486568" cy="876473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1256BCD-E235-C904-A90F-3C1AE0741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8136" y="3987648"/>
            <a:ext cx="9486568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56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B3313-AA27-75D1-EA55-7E05AA80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1FA6832-6765-0D10-6855-1B4B7F2A1A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80" y="1615152"/>
            <a:ext cx="9486568" cy="876473"/>
          </a:xfrm>
          <a:prstGeom prst="rect">
            <a:avLst/>
          </a:prstGeom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AFCE88BE-FA53-08F8-E853-946AAFCD5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80" y="3200713"/>
            <a:ext cx="9486568" cy="876473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E0A1D919-CB54-D22C-4791-0B8E8F4D6B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7180" y="4812301"/>
            <a:ext cx="9486568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153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7D70E-4558-6A29-12F6-D528B6DAF9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9222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118EE-BB95-741B-99C6-68E40052CE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C91F80-90E5-B795-6403-716B36A1E399}"/>
              </a:ext>
            </a:extLst>
          </p:cNvPr>
          <p:cNvSpPr/>
          <p:nvPr/>
        </p:nvSpPr>
        <p:spPr bwMode="white">
          <a:xfrm>
            <a:off x="1253333" y="1096122"/>
            <a:ext cx="266666" cy="33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8C848E-ECA1-75FA-FF30-3DEDD61D9A17}"/>
              </a:ext>
            </a:extLst>
          </p:cNvPr>
          <p:cNvSpPr/>
          <p:nvPr/>
        </p:nvSpPr>
        <p:spPr bwMode="white">
          <a:xfrm>
            <a:off x="1215238" y="1716736"/>
            <a:ext cx="323809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C8D1EA-A8B6-EB3C-33DE-62D8195E2BE1}"/>
              </a:ext>
            </a:extLst>
          </p:cNvPr>
          <p:cNvSpPr/>
          <p:nvPr/>
        </p:nvSpPr>
        <p:spPr bwMode="white">
          <a:xfrm>
            <a:off x="1253333" y="2337349"/>
            <a:ext cx="266666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F59948-39C0-D881-D80B-A71171F354A3}"/>
              </a:ext>
            </a:extLst>
          </p:cNvPr>
          <p:cNvSpPr/>
          <p:nvPr/>
        </p:nvSpPr>
        <p:spPr bwMode="white">
          <a:xfrm>
            <a:off x="1215238" y="2957963"/>
            <a:ext cx="323809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E93ADF-D9E5-935B-9471-773CEE983724}"/>
              </a:ext>
            </a:extLst>
          </p:cNvPr>
          <p:cNvSpPr/>
          <p:nvPr/>
        </p:nvSpPr>
        <p:spPr bwMode="white">
          <a:xfrm>
            <a:off x="1253333" y="3578576"/>
            <a:ext cx="266666" cy="32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24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