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44" autoAdjust="0"/>
    <p:restoredTop sz="94660"/>
  </p:normalViewPr>
  <p:slideViewPr>
    <p:cSldViewPr showGuides="1">
      <p:cViewPr varScale="1">
        <p:scale>
          <a:sx n="73" d="100"/>
          <a:sy n="73" d="100"/>
        </p:scale>
        <p:origin x="60" y="15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512BCB5-D571-C5DC-D550-7DAE3AFAD8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000" y="3062333"/>
            <a:ext cx="11000000" cy="7333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E79896-F30B-BFC2-8628-9F8EC5E476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3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47F78F-1B60-CC7A-7A41-7326EB661718}"/>
              </a:ext>
            </a:extLst>
          </p:cNvPr>
          <p:cNvSpPr/>
          <p:nvPr/>
        </p:nvSpPr>
        <p:spPr bwMode="white">
          <a:xfrm>
            <a:off x="1977142" y="1935826"/>
            <a:ext cx="323809" cy="343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246819-1E12-158E-D9BC-1358947EB2ED}"/>
              </a:ext>
            </a:extLst>
          </p:cNvPr>
          <p:cNvSpPr/>
          <p:nvPr/>
        </p:nvSpPr>
        <p:spPr bwMode="white">
          <a:xfrm>
            <a:off x="1948571" y="2632454"/>
            <a:ext cx="371428" cy="32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262766-7006-1E9F-38A3-F48AFFF8A701}"/>
              </a:ext>
            </a:extLst>
          </p:cNvPr>
          <p:cNvSpPr/>
          <p:nvPr/>
        </p:nvSpPr>
        <p:spPr bwMode="white">
          <a:xfrm>
            <a:off x="1958095" y="3319538"/>
            <a:ext cx="361904" cy="32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632523-8976-5E59-FCFD-D9E0F274317C}"/>
              </a:ext>
            </a:extLst>
          </p:cNvPr>
          <p:cNvSpPr/>
          <p:nvPr/>
        </p:nvSpPr>
        <p:spPr bwMode="white">
          <a:xfrm>
            <a:off x="1996190" y="4006623"/>
            <a:ext cx="295238" cy="32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1882E6B-4196-B4FC-AF8B-77B1AF83844F}"/>
              </a:ext>
            </a:extLst>
          </p:cNvPr>
          <p:cNvSpPr/>
          <p:nvPr/>
        </p:nvSpPr>
        <p:spPr bwMode="white">
          <a:xfrm>
            <a:off x="1977142" y="4693707"/>
            <a:ext cx="323809" cy="333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B286B9-5099-43FD-EFA6-C84EFF19A5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38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1A31BF-93C3-410A-4ED0-D1F3C8928EC9}"/>
              </a:ext>
            </a:extLst>
          </p:cNvPr>
          <p:cNvSpPr/>
          <p:nvPr/>
        </p:nvSpPr>
        <p:spPr bwMode="white">
          <a:xfrm>
            <a:off x="2813931" y="4637454"/>
            <a:ext cx="287915" cy="31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84B509-C2CE-4D3F-BC7D-CD4C5941CC94}"/>
              </a:ext>
            </a:extLst>
          </p:cNvPr>
          <p:cNvSpPr/>
          <p:nvPr/>
        </p:nvSpPr>
        <p:spPr bwMode="white">
          <a:xfrm>
            <a:off x="5963553" y="4646181"/>
            <a:ext cx="253016" cy="29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CA6ED4-AADB-98BE-2CC2-C9770F7A57C2}"/>
              </a:ext>
            </a:extLst>
          </p:cNvPr>
          <p:cNvSpPr/>
          <p:nvPr/>
        </p:nvSpPr>
        <p:spPr bwMode="white">
          <a:xfrm>
            <a:off x="9095725" y="4646181"/>
            <a:ext cx="270465" cy="29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3E44E1-66BA-9779-14DB-5467FD57737D}"/>
              </a:ext>
            </a:extLst>
          </p:cNvPr>
          <p:cNvSpPr/>
          <p:nvPr/>
        </p:nvSpPr>
        <p:spPr bwMode="white">
          <a:xfrm>
            <a:off x="2813931" y="6182181"/>
            <a:ext cx="296640" cy="29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23EC51-6346-7C7E-3F6D-07586F6CDD06}"/>
              </a:ext>
            </a:extLst>
          </p:cNvPr>
          <p:cNvSpPr/>
          <p:nvPr/>
        </p:nvSpPr>
        <p:spPr bwMode="white">
          <a:xfrm>
            <a:off x="6120598" y="6182181"/>
            <a:ext cx="340263" cy="296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71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84FCFA-8145-DE2A-6B0A-765A36BD35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4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25D7241-56DE-1BC6-ABBC-3AD8F3E011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2060847"/>
            <a:ext cx="3088245" cy="87647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01158E14-77D5-977A-5FB3-B8E9BBFAA6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9" y="3501008"/>
            <a:ext cx="1944216" cy="87647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3A1A369-AA9B-0C09-1ABF-F87D653FE0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9503" y="3505554"/>
            <a:ext cx="3088245" cy="87647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B21E798C-52B5-36FF-73A1-4EB25FA368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5131066"/>
            <a:ext cx="2721512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12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DACED4-819F-A09C-51F3-EE546B1C4F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8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80A8832-904C-DE72-2EC0-9FEB73FE49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277" y="1278963"/>
            <a:ext cx="2140484" cy="87647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1AE9D11-507A-8FDE-A328-DBAF0810EE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1278962"/>
            <a:ext cx="1936117" cy="87647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51ABF264-0784-556C-4103-1B73EF784D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8443" y="2783974"/>
            <a:ext cx="2099566" cy="87647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159A3F9A-BDEC-205B-BE0A-F65A9A882F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6638" y="4365104"/>
            <a:ext cx="2350138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321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2023-08-13T12:47:28Z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