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56" autoAdjust="0"/>
    <p:restoredTop sz="94660"/>
  </p:normalViewPr>
  <p:slideViewPr>
    <p:cSldViewPr showGuides="1">
      <p:cViewPr>
        <p:scale>
          <a:sx n="75" d="100"/>
          <a:sy n="75" d="100"/>
        </p:scale>
        <p:origin x="12" y="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3EAFE4-20CF-C3D5-662E-C448F0EADC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238" y="2919476"/>
            <a:ext cx="6209524" cy="10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0B743-6424-177A-048B-39F3FA05B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A1E71-12A3-FEC2-7E32-A634D2447077}"/>
              </a:ext>
            </a:extLst>
          </p:cNvPr>
          <p:cNvSpPr/>
          <p:nvPr/>
        </p:nvSpPr>
        <p:spPr bwMode="white">
          <a:xfrm>
            <a:off x="1091428" y="1067315"/>
            <a:ext cx="266666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60AD2-423A-87E8-B8D6-A9A269364053}"/>
              </a:ext>
            </a:extLst>
          </p:cNvPr>
          <p:cNvSpPr/>
          <p:nvPr/>
        </p:nvSpPr>
        <p:spPr bwMode="white">
          <a:xfrm>
            <a:off x="1072380" y="2153907"/>
            <a:ext cx="295238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3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7EC12-AC9F-6193-3A60-20733D34B6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FEBB1-A974-618D-B0F3-3A3FF1BC2042}"/>
              </a:ext>
            </a:extLst>
          </p:cNvPr>
          <p:cNvSpPr/>
          <p:nvPr/>
        </p:nvSpPr>
        <p:spPr bwMode="white">
          <a:xfrm>
            <a:off x="2043809" y="2935404"/>
            <a:ext cx="266666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19EAAE-FFC8-B433-8D44-62104E1A5C6E}"/>
              </a:ext>
            </a:extLst>
          </p:cNvPr>
          <p:cNvSpPr/>
          <p:nvPr/>
        </p:nvSpPr>
        <p:spPr bwMode="white">
          <a:xfrm>
            <a:off x="4110476" y="2935404"/>
            <a:ext cx="304761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0D576-9C77-4B30-93DD-D8D61CE3F896}"/>
              </a:ext>
            </a:extLst>
          </p:cNvPr>
          <p:cNvSpPr/>
          <p:nvPr/>
        </p:nvSpPr>
        <p:spPr bwMode="white">
          <a:xfrm>
            <a:off x="6386666" y="2935404"/>
            <a:ext cx="228571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A5BAA2-6848-4107-F4F1-5C5A7B4C7EB1}"/>
              </a:ext>
            </a:extLst>
          </p:cNvPr>
          <p:cNvSpPr/>
          <p:nvPr/>
        </p:nvSpPr>
        <p:spPr bwMode="white">
          <a:xfrm>
            <a:off x="8453333" y="2935404"/>
            <a:ext cx="238095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6CA8E-94BD-9FED-AE5C-47190770C50B}"/>
              </a:ext>
            </a:extLst>
          </p:cNvPr>
          <p:cNvSpPr/>
          <p:nvPr/>
        </p:nvSpPr>
        <p:spPr bwMode="white">
          <a:xfrm>
            <a:off x="10043809" y="2935404"/>
            <a:ext cx="257141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8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36973-9EB3-0045-A393-69CFB1B69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A286F6-F2DF-3453-0977-CB60A23F8517}"/>
              </a:ext>
            </a:extLst>
          </p:cNvPr>
          <p:cNvSpPr/>
          <p:nvPr/>
        </p:nvSpPr>
        <p:spPr bwMode="white">
          <a:xfrm>
            <a:off x="6681904" y="1687124"/>
            <a:ext cx="238095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442D56-986F-B397-F391-35C275F2D5BC}"/>
              </a:ext>
            </a:extLst>
          </p:cNvPr>
          <p:cNvSpPr/>
          <p:nvPr/>
        </p:nvSpPr>
        <p:spPr bwMode="white">
          <a:xfrm>
            <a:off x="3339047" y="3308074"/>
            <a:ext cx="266666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E501C3-2E9F-E41B-C1B1-334F417A8D82}"/>
              </a:ext>
            </a:extLst>
          </p:cNvPr>
          <p:cNvSpPr/>
          <p:nvPr/>
        </p:nvSpPr>
        <p:spPr bwMode="white">
          <a:xfrm>
            <a:off x="4881904" y="4395064"/>
            <a:ext cx="228571" cy="247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52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814BD-46D1-7FEE-EE55-A4718FCA42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2E1172-14AC-B322-D2D4-680F644E0A62}"/>
              </a:ext>
            </a:extLst>
          </p:cNvPr>
          <p:cNvSpPr/>
          <p:nvPr/>
        </p:nvSpPr>
        <p:spPr bwMode="white">
          <a:xfrm>
            <a:off x="2196190" y="1105552"/>
            <a:ext cx="266666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2DBC55-4AB8-7613-D4E4-BAED66C2BE46}"/>
              </a:ext>
            </a:extLst>
          </p:cNvPr>
          <p:cNvSpPr/>
          <p:nvPr/>
        </p:nvSpPr>
        <p:spPr bwMode="white">
          <a:xfrm>
            <a:off x="4100952" y="1649301"/>
            <a:ext cx="295238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1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7E980-352B-5958-AE50-848B4DD27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62B3750-5DD6-F004-F9F8-77A918031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204" y="2170956"/>
            <a:ext cx="8958584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1B4F089-5E35-1C04-B03E-1F2351AD54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204" y="3598416"/>
            <a:ext cx="89585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6C867-5D90-BDFF-F607-CC6EF5BB0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CD376BA-8C16-CA2D-B811-D065367673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48" y="1666900"/>
            <a:ext cx="8958584" cy="648072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71D0D595-A85A-7426-185D-24638072E0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48" y="3092264"/>
            <a:ext cx="8958584" cy="648072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6CC2463E-D710-0AEE-F1C3-37D8BEB50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48" y="4492228"/>
            <a:ext cx="895858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50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55BC5C-7476-5445-9A04-6607399516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E2E8F2B-2EBC-26C9-ABCA-33166337F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3126" y="3754317"/>
            <a:ext cx="10800000" cy="2346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39126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4F058-4172-C5D9-2AB1-2095091F79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3FEC2E-0E4C-66C7-BB1A-E8401E9080D2}"/>
              </a:ext>
            </a:extLst>
          </p:cNvPr>
          <p:cNvSpPr/>
          <p:nvPr/>
        </p:nvSpPr>
        <p:spPr bwMode="white">
          <a:xfrm>
            <a:off x="1015238" y="1057978"/>
            <a:ext cx="380952" cy="31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82219B-1340-08B4-E751-0F5E69510921}"/>
              </a:ext>
            </a:extLst>
          </p:cNvPr>
          <p:cNvSpPr/>
          <p:nvPr/>
        </p:nvSpPr>
        <p:spPr bwMode="white">
          <a:xfrm>
            <a:off x="1110476" y="1764914"/>
            <a:ext cx="219047" cy="162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500A9D-9F6B-FABE-8E2A-F646025201F9}"/>
              </a:ext>
            </a:extLst>
          </p:cNvPr>
          <p:cNvSpPr/>
          <p:nvPr/>
        </p:nvSpPr>
        <p:spPr bwMode="white">
          <a:xfrm>
            <a:off x="1015238" y="2213914"/>
            <a:ext cx="380952" cy="31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C0FD03-C499-68F7-40EA-9372FB376202}"/>
              </a:ext>
            </a:extLst>
          </p:cNvPr>
          <p:cNvSpPr/>
          <p:nvPr/>
        </p:nvSpPr>
        <p:spPr bwMode="white">
          <a:xfrm>
            <a:off x="1015238" y="2787105"/>
            <a:ext cx="390476" cy="324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7CC8F0-6990-3066-66A9-8DF4CB697A2F}"/>
              </a:ext>
            </a:extLst>
          </p:cNvPr>
          <p:cNvSpPr/>
          <p:nvPr/>
        </p:nvSpPr>
        <p:spPr bwMode="white">
          <a:xfrm>
            <a:off x="1110476" y="3494040"/>
            <a:ext cx="219047" cy="17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9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A3B97-AF3F-3D96-D364-E40CFBB49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54C1D-B581-7013-2071-E466E25D8D98}"/>
              </a:ext>
            </a:extLst>
          </p:cNvPr>
          <p:cNvSpPr/>
          <p:nvPr/>
        </p:nvSpPr>
        <p:spPr bwMode="white">
          <a:xfrm>
            <a:off x="10128448" y="967943"/>
            <a:ext cx="1596070" cy="12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3304D-18F3-06A8-7D2C-32949BAC7C7C}"/>
              </a:ext>
            </a:extLst>
          </p:cNvPr>
          <p:cNvSpPr/>
          <p:nvPr/>
        </p:nvSpPr>
        <p:spPr bwMode="white">
          <a:xfrm>
            <a:off x="1596190" y="2343428"/>
            <a:ext cx="295238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10566F-B250-7A42-34C7-1DB13BE4EDBB}"/>
              </a:ext>
            </a:extLst>
          </p:cNvPr>
          <p:cNvSpPr/>
          <p:nvPr/>
        </p:nvSpPr>
        <p:spPr bwMode="white">
          <a:xfrm>
            <a:off x="1624761" y="2867238"/>
            <a:ext cx="247619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2C19E2-E500-9CE3-24BB-15D9443C9AD4}"/>
              </a:ext>
            </a:extLst>
          </p:cNvPr>
          <p:cNvSpPr/>
          <p:nvPr/>
        </p:nvSpPr>
        <p:spPr bwMode="white">
          <a:xfrm>
            <a:off x="1624761" y="3400571"/>
            <a:ext cx="247619" cy="2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506119-2417-A01C-7293-129CF965A16A}"/>
              </a:ext>
            </a:extLst>
          </p:cNvPr>
          <p:cNvSpPr/>
          <p:nvPr/>
        </p:nvSpPr>
        <p:spPr bwMode="white">
          <a:xfrm>
            <a:off x="1615238" y="3924380"/>
            <a:ext cx="257142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1E02B5-8CA7-D3F0-355E-C7EF6FBC2DE7}"/>
              </a:ext>
            </a:extLst>
          </p:cNvPr>
          <p:cNvSpPr/>
          <p:nvPr/>
        </p:nvSpPr>
        <p:spPr bwMode="white">
          <a:xfrm>
            <a:off x="1615238" y="4448190"/>
            <a:ext cx="257142" cy="26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20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CF988-B605-BEB0-14DE-3200F3161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1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9878BF-0B17-2F1B-EBE7-E76CCCA4C215}"/>
              </a:ext>
            </a:extLst>
          </p:cNvPr>
          <p:cNvSpPr/>
          <p:nvPr/>
        </p:nvSpPr>
        <p:spPr bwMode="white">
          <a:xfrm>
            <a:off x="2043809" y="2915494"/>
            <a:ext cx="390476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BB7F09-932A-4EC3-71D8-68F0EA516D0B}"/>
              </a:ext>
            </a:extLst>
          </p:cNvPr>
          <p:cNvSpPr/>
          <p:nvPr/>
        </p:nvSpPr>
        <p:spPr bwMode="white">
          <a:xfrm>
            <a:off x="4158095" y="3048871"/>
            <a:ext cx="228571" cy="1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45B9C8-F2C3-A8C7-21E5-9BBFBABC9C39}"/>
              </a:ext>
            </a:extLst>
          </p:cNvPr>
          <p:cNvSpPr/>
          <p:nvPr/>
        </p:nvSpPr>
        <p:spPr bwMode="white">
          <a:xfrm>
            <a:off x="6196190" y="3048871"/>
            <a:ext cx="219047" cy="1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4E8F6E-B157-CC4C-EB83-03C97AD8D966}"/>
              </a:ext>
            </a:extLst>
          </p:cNvPr>
          <p:cNvSpPr/>
          <p:nvPr/>
        </p:nvSpPr>
        <p:spPr bwMode="white">
          <a:xfrm>
            <a:off x="8129523" y="2915494"/>
            <a:ext cx="390476" cy="32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A36F41-5126-7853-04FF-BA4D3A12386C}"/>
              </a:ext>
            </a:extLst>
          </p:cNvPr>
          <p:cNvSpPr/>
          <p:nvPr/>
        </p:nvSpPr>
        <p:spPr bwMode="white">
          <a:xfrm>
            <a:off x="10253333" y="3048871"/>
            <a:ext cx="219047" cy="17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50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90798-464A-E498-EBDE-31D45D9714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4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92EAF-A3D1-9C9B-7606-E35EF5F14E32}"/>
              </a:ext>
            </a:extLst>
          </p:cNvPr>
          <p:cNvSpPr/>
          <p:nvPr/>
        </p:nvSpPr>
        <p:spPr bwMode="white">
          <a:xfrm>
            <a:off x="1596190" y="1648698"/>
            <a:ext cx="295238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0919AD-2535-35BB-F5C6-62864A460C43}"/>
              </a:ext>
            </a:extLst>
          </p:cNvPr>
          <p:cNvSpPr/>
          <p:nvPr/>
        </p:nvSpPr>
        <p:spPr bwMode="white">
          <a:xfrm>
            <a:off x="1624761" y="2172901"/>
            <a:ext cx="247619" cy="24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20322-8F10-F0A2-9561-36A09C85E9DA}"/>
              </a:ext>
            </a:extLst>
          </p:cNvPr>
          <p:cNvSpPr/>
          <p:nvPr/>
        </p:nvSpPr>
        <p:spPr bwMode="white">
          <a:xfrm>
            <a:off x="1615238" y="2697104"/>
            <a:ext cx="25714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364E4C-7E00-CEB4-15C5-9451C1B4DD4B}"/>
              </a:ext>
            </a:extLst>
          </p:cNvPr>
          <p:cNvSpPr/>
          <p:nvPr/>
        </p:nvSpPr>
        <p:spPr bwMode="white">
          <a:xfrm>
            <a:off x="1615238" y="3755041"/>
            <a:ext cx="257142" cy="25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845553-2418-D9A0-9AE0-7DA320465AF1}"/>
              </a:ext>
            </a:extLst>
          </p:cNvPr>
          <p:cNvSpPr/>
          <p:nvPr/>
        </p:nvSpPr>
        <p:spPr bwMode="white">
          <a:xfrm>
            <a:off x="1615238" y="4803447"/>
            <a:ext cx="257142" cy="26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414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B911E-CBB8-59B6-3F38-011B041E1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DD23C-B310-2A3C-333A-F8DE390D0EE0}"/>
              </a:ext>
            </a:extLst>
          </p:cNvPr>
          <p:cNvSpPr/>
          <p:nvPr/>
        </p:nvSpPr>
        <p:spPr bwMode="white">
          <a:xfrm>
            <a:off x="1605714" y="1612014"/>
            <a:ext cx="219047" cy="2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43B644-A1C6-AA10-1C54-A74BFE9C52F0}"/>
              </a:ext>
            </a:extLst>
          </p:cNvPr>
          <p:cNvSpPr/>
          <p:nvPr/>
        </p:nvSpPr>
        <p:spPr bwMode="white">
          <a:xfrm>
            <a:off x="1596190" y="2146952"/>
            <a:ext cx="247619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FEF614-DAA2-FE04-C0ED-2BB62AA5B449}"/>
              </a:ext>
            </a:extLst>
          </p:cNvPr>
          <p:cNvSpPr/>
          <p:nvPr/>
        </p:nvSpPr>
        <p:spPr bwMode="white">
          <a:xfrm>
            <a:off x="1634285" y="2672337"/>
            <a:ext cx="161904" cy="2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71E6EA-D3CB-4F88-7C81-CCCAF9D37792}"/>
              </a:ext>
            </a:extLst>
          </p:cNvPr>
          <p:cNvSpPr/>
          <p:nvPr/>
        </p:nvSpPr>
        <p:spPr bwMode="white">
          <a:xfrm>
            <a:off x="1605714" y="3197722"/>
            <a:ext cx="228571" cy="24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4A5B16-F97D-8C42-DBA5-F7C6847ECEBE}"/>
              </a:ext>
            </a:extLst>
          </p:cNvPr>
          <p:cNvSpPr/>
          <p:nvPr/>
        </p:nvSpPr>
        <p:spPr bwMode="white">
          <a:xfrm>
            <a:off x="1605714" y="3723107"/>
            <a:ext cx="228571" cy="25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48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EB40D-4D93-BB28-BF88-73921CA549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0259C1-02E3-AE73-9626-290CE31A2B35}"/>
              </a:ext>
            </a:extLst>
          </p:cNvPr>
          <p:cNvSpPr/>
          <p:nvPr/>
        </p:nvSpPr>
        <p:spPr bwMode="white">
          <a:xfrm>
            <a:off x="5310476" y="3443947"/>
            <a:ext cx="1577612" cy="36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10868A-97F8-05F1-3F3D-3E8E2BBDFBF9}"/>
              </a:ext>
            </a:extLst>
          </p:cNvPr>
          <p:cNvSpPr/>
          <p:nvPr/>
        </p:nvSpPr>
        <p:spPr bwMode="white">
          <a:xfrm>
            <a:off x="5215238" y="3996887"/>
            <a:ext cx="1917972" cy="36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D256EB-6BD0-E664-8968-C2D5121C5672}"/>
              </a:ext>
            </a:extLst>
          </p:cNvPr>
          <p:cNvSpPr/>
          <p:nvPr/>
        </p:nvSpPr>
        <p:spPr bwMode="white">
          <a:xfrm>
            <a:off x="5462856" y="4562883"/>
            <a:ext cx="1569248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16836F-6DF1-40C7-8590-1B1F3FF5E77C}"/>
              </a:ext>
            </a:extLst>
          </p:cNvPr>
          <p:cNvSpPr/>
          <p:nvPr/>
        </p:nvSpPr>
        <p:spPr bwMode="white">
          <a:xfrm>
            <a:off x="5405713" y="5102767"/>
            <a:ext cx="1685491" cy="36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01F09F-3352-FE38-C883-956A396D0FEF}"/>
              </a:ext>
            </a:extLst>
          </p:cNvPr>
          <p:cNvSpPr/>
          <p:nvPr/>
        </p:nvSpPr>
        <p:spPr bwMode="white">
          <a:xfrm>
            <a:off x="5310475" y="5668763"/>
            <a:ext cx="1511876" cy="3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17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AD3C9-A67A-ACC9-39A8-C9B8CEE3E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B7A85E5-30A8-FFE2-41BD-D0B9CC4B43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011414"/>
            <a:ext cx="2355482" cy="64807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0613B57-BA0F-0B10-1095-2270CC7FED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1028" y="4011414"/>
            <a:ext cx="2283474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53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FF2FC-C46C-383B-5773-DF6676CB2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7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F51DCCE-D644-5F27-AFAE-1C83D9994F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050" y="1334417"/>
            <a:ext cx="2283474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3524473E-0944-EA74-5174-C7EF419EBE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8237" y="2646060"/>
            <a:ext cx="2283474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B59D7BF-6073-BFCE-9EBF-90BB90A220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967229"/>
            <a:ext cx="232634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0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38B29-4705-C4C8-8EAA-05B697E66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BD6B4-7429-7E74-34A0-5BCB4A433E90}"/>
              </a:ext>
            </a:extLst>
          </p:cNvPr>
          <p:cNvSpPr/>
          <p:nvPr/>
        </p:nvSpPr>
        <p:spPr bwMode="white">
          <a:xfrm>
            <a:off x="1653333" y="1667351"/>
            <a:ext cx="276190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3F1CE8-89DF-41F7-A3FA-603107F11385}"/>
              </a:ext>
            </a:extLst>
          </p:cNvPr>
          <p:cNvSpPr/>
          <p:nvPr/>
        </p:nvSpPr>
        <p:spPr bwMode="white">
          <a:xfrm>
            <a:off x="1653333" y="2772292"/>
            <a:ext cx="276190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D5C302-CFC2-C40C-EB55-66FB2B99D320}"/>
              </a:ext>
            </a:extLst>
          </p:cNvPr>
          <p:cNvSpPr/>
          <p:nvPr/>
        </p:nvSpPr>
        <p:spPr bwMode="white">
          <a:xfrm>
            <a:off x="1672380" y="3886759"/>
            <a:ext cx="247619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3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2023-08-13T10:52:33Z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