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61" autoAdjust="0"/>
    <p:restoredTop sz="94660"/>
  </p:normalViewPr>
  <p:slideViewPr>
    <p:cSldViewPr showGuides="1">
      <p:cViewPr>
        <p:scale>
          <a:sx n="66" d="100"/>
          <a:sy n="66" d="100"/>
        </p:scale>
        <p:origin x="270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5DA8DB-27EB-70C8-9A6A-E014CAC7FA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3076619"/>
            <a:ext cx="7180952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630E8-5DE8-19E9-C64B-2F9CF1CDD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6349F0B-4CF0-DC01-8DA0-42172396EA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563" y="2699395"/>
            <a:ext cx="1619102" cy="60257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08FBD40-241B-3F43-3F55-61AE013DE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2699395"/>
            <a:ext cx="1619102" cy="60257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63409FCF-7E40-F962-BFD1-8EDFB2827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7571" y="2697670"/>
            <a:ext cx="1619102" cy="6025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03FFBD1-B026-73F7-DB54-EC7BBBA3A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683" y="2697670"/>
            <a:ext cx="1619102" cy="60257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7263DFBE-7FBB-59B9-70AE-40A7A25200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1294" y="2697670"/>
            <a:ext cx="1373098" cy="60257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FB7E53BB-253E-4BBF-2202-B84A9A7A2C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4855" y="2697670"/>
            <a:ext cx="1373098" cy="60257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62C76CE-CDD6-98DA-23E7-E078B5FF79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3400" y="4590654"/>
            <a:ext cx="1334248" cy="60257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4ED74F4-E0B9-6AAF-BAC3-800708888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873" y="4590654"/>
            <a:ext cx="1391967" cy="60257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AE3C165B-2E5A-11BF-2380-BEE0231D1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2122" y="4590654"/>
            <a:ext cx="1391966" cy="60257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DC0BFE5-0C7A-A851-58D7-3F24F2150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2688" y="4590654"/>
            <a:ext cx="1375520" cy="60257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485FADB7-0963-1B6D-6061-81A1D91799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4590654"/>
            <a:ext cx="2088232" cy="60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93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E1ACD-BC1C-3FE8-4DFB-4043FD0839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2198"/>
            <a:ext cx="10800000" cy="2812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76A4A6A-50EF-4E51-39FB-C3B5D06053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634494"/>
            <a:ext cx="10800000" cy="321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9989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80DB27C4-0D6B-729E-7B77-75A1365755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1049482"/>
            <a:ext cx="10800000" cy="4562807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5076186-60AB-8550-E1FB-8DAE57A97605}"/>
              </a:ext>
            </a:extLst>
          </p:cNvPr>
          <p:cNvCxnSpPr>
            <a:cxnSpLocks/>
          </p:cNvCxnSpPr>
          <p:nvPr/>
        </p:nvCxnSpPr>
        <p:spPr>
          <a:xfrm>
            <a:off x="5592544" y="1985586"/>
            <a:ext cx="624072" cy="2952328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5546ACD-D8B5-02B4-0B99-CCE3B36839F7}"/>
              </a:ext>
            </a:extLst>
          </p:cNvPr>
          <p:cNvCxnSpPr>
            <a:cxnSpLocks/>
          </p:cNvCxnSpPr>
          <p:nvPr/>
        </p:nvCxnSpPr>
        <p:spPr>
          <a:xfrm flipV="1">
            <a:off x="5759964" y="2093795"/>
            <a:ext cx="456652" cy="908523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3E4B4D1F-124E-D9C9-7D9C-8CE57823BFE5}"/>
              </a:ext>
            </a:extLst>
          </p:cNvPr>
          <p:cNvCxnSpPr>
            <a:cxnSpLocks/>
          </p:cNvCxnSpPr>
          <p:nvPr/>
        </p:nvCxnSpPr>
        <p:spPr>
          <a:xfrm flipV="1">
            <a:off x="4667838" y="3002318"/>
            <a:ext cx="1548778" cy="900353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E859CCC2-7076-8A3C-54E6-856628B8E3DB}"/>
              </a:ext>
            </a:extLst>
          </p:cNvPr>
          <p:cNvCxnSpPr>
            <a:cxnSpLocks/>
          </p:cNvCxnSpPr>
          <p:nvPr/>
        </p:nvCxnSpPr>
        <p:spPr>
          <a:xfrm flipV="1">
            <a:off x="4794155" y="3910841"/>
            <a:ext cx="1422461" cy="1158387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608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2023-08-13T15:03:03Z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