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46" autoAdjust="0"/>
    <p:restoredTop sz="94660"/>
  </p:normalViewPr>
  <p:slideViewPr>
    <p:cSldViewPr showGuides="1">
      <p:cViewPr varScale="1">
        <p:scale>
          <a:sx n="72" d="100"/>
          <a:sy n="72" d="100"/>
        </p:scale>
        <p:origin x="7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1C2BF55-262C-D8D6-D0E0-7D0C37608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39025"/>
            <a:ext cx="10800000" cy="7799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124F46-9655-C9D8-FFB5-80694BEE4A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1293FC-E8E5-A88C-E054-1A7F0CD7F3DC}"/>
              </a:ext>
            </a:extLst>
          </p:cNvPr>
          <p:cNvSpPr/>
          <p:nvPr/>
        </p:nvSpPr>
        <p:spPr bwMode="white">
          <a:xfrm>
            <a:off x="1958095" y="1867500"/>
            <a:ext cx="371428" cy="33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0A0809-4AC1-EDEE-329B-363B534B47C5}"/>
              </a:ext>
            </a:extLst>
          </p:cNvPr>
          <p:cNvSpPr/>
          <p:nvPr/>
        </p:nvSpPr>
        <p:spPr bwMode="white">
          <a:xfrm>
            <a:off x="2005714" y="3887140"/>
            <a:ext cx="285714" cy="33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1ECDD-F7D2-243A-60F5-6A9552A58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7B0581-ACD8-30BB-1B60-D6E55C061CB5}"/>
              </a:ext>
            </a:extLst>
          </p:cNvPr>
          <p:cNvSpPr/>
          <p:nvPr/>
        </p:nvSpPr>
        <p:spPr bwMode="white">
          <a:xfrm>
            <a:off x="1243809" y="1153295"/>
            <a:ext cx="295238" cy="32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DE178D-4E5C-1BA0-A08B-74A5F2043523}"/>
              </a:ext>
            </a:extLst>
          </p:cNvPr>
          <p:cNvSpPr/>
          <p:nvPr/>
        </p:nvSpPr>
        <p:spPr bwMode="white">
          <a:xfrm>
            <a:off x="1243809" y="3176167"/>
            <a:ext cx="295238" cy="32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77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AA2AE-2169-7956-DBD3-8028DDDEC5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90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9F7FDC-F154-DF7A-E536-3C8ED6221F2E}"/>
              </a:ext>
            </a:extLst>
          </p:cNvPr>
          <p:cNvSpPr/>
          <p:nvPr/>
        </p:nvSpPr>
        <p:spPr bwMode="white">
          <a:xfrm>
            <a:off x="2749301" y="2436406"/>
            <a:ext cx="274708" cy="30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2FE5A3-8248-72C9-BE44-DF72DAEAB2E3}"/>
              </a:ext>
            </a:extLst>
          </p:cNvPr>
          <p:cNvSpPr/>
          <p:nvPr/>
        </p:nvSpPr>
        <p:spPr bwMode="white">
          <a:xfrm>
            <a:off x="2731578" y="3678933"/>
            <a:ext cx="301293" cy="31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82BEEF-63D7-65E0-CA79-33201B943360}"/>
              </a:ext>
            </a:extLst>
          </p:cNvPr>
          <p:cNvSpPr/>
          <p:nvPr/>
        </p:nvSpPr>
        <p:spPr bwMode="white">
          <a:xfrm>
            <a:off x="2749301" y="5560474"/>
            <a:ext cx="301293" cy="30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9024DC-82D3-8AC1-DA6A-DE908599B90A}"/>
              </a:ext>
            </a:extLst>
          </p:cNvPr>
          <p:cNvSpPr/>
          <p:nvPr/>
        </p:nvSpPr>
        <p:spPr bwMode="white">
          <a:xfrm>
            <a:off x="2740440" y="6181738"/>
            <a:ext cx="345601" cy="31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63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7DBFA-487A-F0AB-CBBC-5CDDB31362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FCFCC3-21E0-D873-A659-7F5ADA6471C5}"/>
              </a:ext>
            </a:extLst>
          </p:cNvPr>
          <p:cNvSpPr/>
          <p:nvPr/>
        </p:nvSpPr>
        <p:spPr bwMode="white">
          <a:xfrm>
            <a:off x="3939047" y="1963976"/>
            <a:ext cx="809523" cy="4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D80869-EF94-1A41-15F3-154431DB184D}"/>
              </a:ext>
            </a:extLst>
          </p:cNvPr>
          <p:cNvSpPr/>
          <p:nvPr/>
        </p:nvSpPr>
        <p:spPr bwMode="white">
          <a:xfrm>
            <a:off x="7053333" y="2822418"/>
            <a:ext cx="638095" cy="4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091B6F-37B1-AD58-2726-FB93D0F89141}"/>
              </a:ext>
            </a:extLst>
          </p:cNvPr>
          <p:cNvSpPr/>
          <p:nvPr/>
        </p:nvSpPr>
        <p:spPr bwMode="white">
          <a:xfrm>
            <a:off x="4481904" y="3680859"/>
            <a:ext cx="638095" cy="4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F5A922-8790-7536-8F58-AA5E51FEAB07}"/>
              </a:ext>
            </a:extLst>
          </p:cNvPr>
          <p:cNvSpPr/>
          <p:nvPr/>
        </p:nvSpPr>
        <p:spPr bwMode="white">
          <a:xfrm>
            <a:off x="4521660" y="4579058"/>
            <a:ext cx="533333" cy="42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2569AF-C8F9-6AEB-3A6C-A422628C2152}"/>
              </a:ext>
            </a:extLst>
          </p:cNvPr>
          <p:cNvSpPr/>
          <p:nvPr/>
        </p:nvSpPr>
        <p:spPr bwMode="white">
          <a:xfrm>
            <a:off x="2367619" y="5598045"/>
            <a:ext cx="600000" cy="22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371E33E-6EDE-8D0E-401D-C484FAC1D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9" y="2666865"/>
            <a:ext cx="1864084" cy="9858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0E94397-1382-85C0-6DEA-42CA050FD3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5232848"/>
            <a:ext cx="2255648" cy="985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57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2023-08-14T02:04:08Z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