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2"/>
    <p:sldId id="345" r:id="rId3"/>
    <p:sldId id="344" r:id="rId4"/>
    <p:sldId id="343" r:id="rId5"/>
    <p:sldId id="341" r:id="rId6"/>
    <p:sldId id="338" r:id="rId7"/>
    <p:sldId id="337" r:id="rId8"/>
    <p:sldId id="336" r:id="rId9"/>
    <p:sldId id="335" r:id="rId10"/>
    <p:sldId id="333" r:id="rId11"/>
    <p:sldId id="332" r:id="rId12"/>
    <p:sldId id="331" r:id="rId13"/>
    <p:sldId id="330" r:id="rId14"/>
    <p:sldId id="328" r:id="rId15"/>
    <p:sldId id="326" r:id="rId16"/>
    <p:sldId id="325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9" autoAdjust="0"/>
    <p:restoredTop sz="94660"/>
  </p:normalViewPr>
  <p:slideViewPr>
    <p:cSldViewPr showGuides="1">
      <p:cViewPr varScale="1">
        <p:scale>
          <a:sx n="73" d="100"/>
          <a:sy n="73" d="100"/>
        </p:scale>
        <p:origin x="96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F1E48-6CE1-4E2A-BD57-28E3B1F117B3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1A933-1898-42D8-B847-8A92E2E8FA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336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81A933-1898-42D8-B847-8A92E2E8FA6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406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8F4D1E-5A37-25C8-C170-E863EC708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9333" y="2967095"/>
            <a:ext cx="6933333" cy="9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06009-C529-CAF5-BE9D-6A383C127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274435-A737-D468-7087-B7D9616026E1}"/>
              </a:ext>
            </a:extLst>
          </p:cNvPr>
          <p:cNvSpPr/>
          <p:nvPr/>
        </p:nvSpPr>
        <p:spPr bwMode="white">
          <a:xfrm>
            <a:off x="1529523" y="2564457"/>
            <a:ext cx="380952" cy="3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5DB07-AAB9-E6EB-7AF3-4A0ED435AC2B}"/>
              </a:ext>
            </a:extLst>
          </p:cNvPr>
          <p:cNvSpPr/>
          <p:nvPr/>
        </p:nvSpPr>
        <p:spPr bwMode="white">
          <a:xfrm>
            <a:off x="1615238" y="3765951"/>
            <a:ext cx="228571" cy="1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17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4718C1-D2B5-7AAB-259C-2804DCE487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B8F559-9B8A-A2B2-0ED7-C5A6E9DCC369}"/>
              </a:ext>
            </a:extLst>
          </p:cNvPr>
          <p:cNvSpPr/>
          <p:nvPr/>
        </p:nvSpPr>
        <p:spPr bwMode="white">
          <a:xfrm>
            <a:off x="1110476" y="1582720"/>
            <a:ext cx="219047" cy="1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9CADAE-6FC6-8429-5266-DBD4A3280E1E}"/>
              </a:ext>
            </a:extLst>
          </p:cNvPr>
          <p:cNvSpPr/>
          <p:nvPr/>
        </p:nvSpPr>
        <p:spPr bwMode="white">
          <a:xfrm>
            <a:off x="1110476" y="2699194"/>
            <a:ext cx="219047" cy="171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2E77CB-EEBE-758D-344F-950E5A56EE80}"/>
              </a:ext>
            </a:extLst>
          </p:cNvPr>
          <p:cNvSpPr/>
          <p:nvPr/>
        </p:nvSpPr>
        <p:spPr bwMode="white">
          <a:xfrm>
            <a:off x="1024761" y="3958806"/>
            <a:ext cx="380952" cy="32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52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08388-E1EB-DEA1-5D18-5275BA67C7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9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E97FD12-18FF-7AA0-9CF0-9EB208D77B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6188" y="2132856"/>
            <a:ext cx="8994307" cy="6480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78AA5A8-00F8-0542-F78F-FE6EFA2F3E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3124" y="3494316"/>
            <a:ext cx="8994307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677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81873-20DC-1329-FDF5-58D6E1CBF6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F9434E6-3FF9-EBC2-AD9F-883B258F81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293096"/>
            <a:ext cx="10800000" cy="85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C864F0A-D87E-07C5-F308-2B14F08F6F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259" y="1556792"/>
            <a:ext cx="8994307" cy="64807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D9AF655-525E-77BD-C194-8AD5A68517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4330" y="2944700"/>
            <a:ext cx="8994307" cy="6480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7455A571-58BC-8514-EFD8-C700719819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258" y="4348172"/>
            <a:ext cx="8994307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371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7426B5-C3E5-3DD5-13E0-ABB62373F0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1586"/>
            <a:ext cx="10080000" cy="2489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76E5B4-DD92-B1F0-AF47-F093C290DF32}"/>
              </a:ext>
            </a:extLst>
          </p:cNvPr>
          <p:cNvSpPr/>
          <p:nvPr/>
        </p:nvSpPr>
        <p:spPr bwMode="white">
          <a:xfrm>
            <a:off x="2481418" y="1739092"/>
            <a:ext cx="415999" cy="37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FC0DA93-3D27-9C5F-F6B8-AD78467C0B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330" y="3241294"/>
            <a:ext cx="10080000" cy="3578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81ACFE-E508-DC0B-4E8D-F88C1368CBB2}"/>
              </a:ext>
            </a:extLst>
          </p:cNvPr>
          <p:cNvSpPr/>
          <p:nvPr/>
        </p:nvSpPr>
        <p:spPr bwMode="white">
          <a:xfrm>
            <a:off x="2669716" y="3281091"/>
            <a:ext cx="341713" cy="37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2F4EAD-7447-DBF9-0E37-D5E8636A6AAD}"/>
              </a:ext>
            </a:extLst>
          </p:cNvPr>
          <p:cNvSpPr/>
          <p:nvPr/>
        </p:nvSpPr>
        <p:spPr bwMode="white">
          <a:xfrm>
            <a:off x="3149606" y="4271713"/>
            <a:ext cx="401141" cy="39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582ED6-B3F4-1392-1843-DEA006FB3D1B}"/>
              </a:ext>
            </a:extLst>
          </p:cNvPr>
          <p:cNvSpPr/>
          <p:nvPr/>
        </p:nvSpPr>
        <p:spPr bwMode="white">
          <a:xfrm>
            <a:off x="2672113" y="5320642"/>
            <a:ext cx="371428" cy="379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522D76-553B-FC97-455D-3202636E4683}"/>
              </a:ext>
            </a:extLst>
          </p:cNvPr>
          <p:cNvSpPr/>
          <p:nvPr/>
        </p:nvSpPr>
        <p:spPr bwMode="white">
          <a:xfrm>
            <a:off x="2632923" y="6457806"/>
            <a:ext cx="304761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46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0A876-ED36-60B4-F9BA-87E0799601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7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45DAC-7141-5EE9-DBD1-0F55719D1D43}"/>
              </a:ext>
            </a:extLst>
          </p:cNvPr>
          <p:cNvSpPr/>
          <p:nvPr/>
        </p:nvSpPr>
        <p:spPr bwMode="white">
          <a:xfrm>
            <a:off x="1920000" y="3844367"/>
            <a:ext cx="257142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0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E7A76E-2CE3-09B6-00C4-9BD82F126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3BA933-33CC-014D-B4E9-62B9A58D4C53}"/>
              </a:ext>
            </a:extLst>
          </p:cNvPr>
          <p:cNvSpPr/>
          <p:nvPr/>
        </p:nvSpPr>
        <p:spPr bwMode="white">
          <a:xfrm>
            <a:off x="1062857" y="1124636"/>
            <a:ext cx="295238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C15E17-EBF2-9A01-30AD-EFBE541C76A2}"/>
              </a:ext>
            </a:extLst>
          </p:cNvPr>
          <p:cNvSpPr/>
          <p:nvPr/>
        </p:nvSpPr>
        <p:spPr bwMode="white">
          <a:xfrm>
            <a:off x="1100952" y="2221714"/>
            <a:ext cx="238095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2DD42F-17A2-380B-AA14-21054912CF4D}"/>
              </a:ext>
            </a:extLst>
          </p:cNvPr>
          <p:cNvSpPr/>
          <p:nvPr/>
        </p:nvSpPr>
        <p:spPr bwMode="white">
          <a:xfrm>
            <a:off x="1062857" y="3318791"/>
            <a:ext cx="295238" cy="2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39E43C-7741-0A88-76F7-791406D76EDA}"/>
              </a:ext>
            </a:extLst>
          </p:cNvPr>
          <p:cNvSpPr/>
          <p:nvPr/>
        </p:nvSpPr>
        <p:spPr bwMode="white">
          <a:xfrm>
            <a:off x="1081904" y="4406329"/>
            <a:ext cx="257142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65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4EF05-D4AD-BC52-7255-48D27369C9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/>
          <a:stretch/>
        </p:blipFill>
        <p:spPr>
          <a:xfrm>
            <a:off x="720000" y="972000"/>
            <a:ext cx="9480456" cy="402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C772C5-96B8-9A6C-1E02-975D73BBDEB1}"/>
              </a:ext>
            </a:extLst>
          </p:cNvPr>
          <p:cNvSpPr/>
          <p:nvPr/>
        </p:nvSpPr>
        <p:spPr bwMode="white">
          <a:xfrm>
            <a:off x="1634285" y="2337029"/>
            <a:ext cx="238095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D48544-5D11-9C57-B2FE-08ED9CB53926}"/>
              </a:ext>
            </a:extLst>
          </p:cNvPr>
          <p:cNvSpPr/>
          <p:nvPr/>
        </p:nvSpPr>
        <p:spPr bwMode="white">
          <a:xfrm>
            <a:off x="1596190" y="2900223"/>
            <a:ext cx="304761" cy="248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FA69E9-0EF5-E801-272C-1459A023D38C}"/>
              </a:ext>
            </a:extLst>
          </p:cNvPr>
          <p:cNvSpPr/>
          <p:nvPr/>
        </p:nvSpPr>
        <p:spPr bwMode="white">
          <a:xfrm>
            <a:off x="1615238" y="3444325"/>
            <a:ext cx="266666" cy="26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C695CF-DD43-7D3E-FB4F-4D9BB8D00AC9}"/>
              </a:ext>
            </a:extLst>
          </p:cNvPr>
          <p:cNvSpPr/>
          <p:nvPr/>
        </p:nvSpPr>
        <p:spPr bwMode="white">
          <a:xfrm>
            <a:off x="1596190" y="4007519"/>
            <a:ext cx="304761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CE8C23-9067-A669-EC82-D3A94DEC9A8D}"/>
              </a:ext>
            </a:extLst>
          </p:cNvPr>
          <p:cNvSpPr/>
          <p:nvPr/>
        </p:nvSpPr>
        <p:spPr bwMode="white">
          <a:xfrm>
            <a:off x="1615238" y="4570713"/>
            <a:ext cx="266666" cy="25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343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2D401-274B-E827-132C-D9DD5BD421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0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71CE48-2B83-6FFE-63C9-1033640EBA28}"/>
              </a:ext>
            </a:extLst>
          </p:cNvPr>
          <p:cNvSpPr/>
          <p:nvPr/>
        </p:nvSpPr>
        <p:spPr bwMode="white">
          <a:xfrm>
            <a:off x="2205714" y="3041422"/>
            <a:ext cx="219047" cy="1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2D965-8328-962B-9A8A-141BA1083A85}"/>
              </a:ext>
            </a:extLst>
          </p:cNvPr>
          <p:cNvSpPr/>
          <p:nvPr/>
        </p:nvSpPr>
        <p:spPr bwMode="white">
          <a:xfrm>
            <a:off x="4234285" y="2907911"/>
            <a:ext cx="390476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CB21B0-9376-3145-D384-46A3690525E7}"/>
              </a:ext>
            </a:extLst>
          </p:cNvPr>
          <p:cNvSpPr/>
          <p:nvPr/>
        </p:nvSpPr>
        <p:spPr bwMode="white">
          <a:xfrm>
            <a:off x="6405714" y="3031886"/>
            <a:ext cx="228571" cy="18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827B64-0F4A-CEBD-D463-A8DC6F2BEA16}"/>
              </a:ext>
            </a:extLst>
          </p:cNvPr>
          <p:cNvSpPr/>
          <p:nvPr/>
        </p:nvSpPr>
        <p:spPr bwMode="white">
          <a:xfrm>
            <a:off x="8405714" y="2907911"/>
            <a:ext cx="390476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57656E-DAC2-9F13-7E6D-72D0963B9A6D}"/>
              </a:ext>
            </a:extLst>
          </p:cNvPr>
          <p:cNvSpPr/>
          <p:nvPr/>
        </p:nvSpPr>
        <p:spPr bwMode="white">
          <a:xfrm>
            <a:off x="10481904" y="2907911"/>
            <a:ext cx="390477" cy="32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804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8AEA0-37A5-8EFB-8182-41AE2D16FC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1756"/>
            <a:ext cx="10800000" cy="277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F149D-DA84-C974-457D-A734778FC4E3}"/>
              </a:ext>
            </a:extLst>
          </p:cNvPr>
          <p:cNvSpPr/>
          <p:nvPr/>
        </p:nvSpPr>
        <p:spPr bwMode="white">
          <a:xfrm>
            <a:off x="1596190" y="1431222"/>
            <a:ext cx="304761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D86800-8B49-7994-661A-107A9A05A398}"/>
              </a:ext>
            </a:extLst>
          </p:cNvPr>
          <p:cNvSpPr/>
          <p:nvPr/>
        </p:nvSpPr>
        <p:spPr bwMode="white">
          <a:xfrm>
            <a:off x="1615238" y="2547903"/>
            <a:ext cx="266666" cy="25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5CE356-A43F-9C31-EF74-A3EFF4D7DF9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645" y="3569141"/>
            <a:ext cx="10800000" cy="3303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31E253-7688-50BF-247D-4CB4AA6DB962}"/>
              </a:ext>
            </a:extLst>
          </p:cNvPr>
          <p:cNvSpPr/>
          <p:nvPr/>
        </p:nvSpPr>
        <p:spPr bwMode="white">
          <a:xfrm>
            <a:off x="1629121" y="3664608"/>
            <a:ext cx="238095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2D4512-2F3F-85C6-C022-81960D3BD805}"/>
              </a:ext>
            </a:extLst>
          </p:cNvPr>
          <p:cNvSpPr/>
          <p:nvPr/>
        </p:nvSpPr>
        <p:spPr bwMode="white">
          <a:xfrm>
            <a:off x="1629121" y="4772033"/>
            <a:ext cx="238095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66467E-1320-094C-5DC0-7902072A33E2}"/>
              </a:ext>
            </a:extLst>
          </p:cNvPr>
          <p:cNvSpPr/>
          <p:nvPr/>
        </p:nvSpPr>
        <p:spPr bwMode="white">
          <a:xfrm>
            <a:off x="1619597" y="5889004"/>
            <a:ext cx="257142" cy="25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85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747F8-7AD9-E12B-C436-BC955C4342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2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C46147-8312-45FA-362A-86B4557801F2}"/>
              </a:ext>
            </a:extLst>
          </p:cNvPr>
          <p:cNvSpPr/>
          <p:nvPr/>
        </p:nvSpPr>
        <p:spPr bwMode="white">
          <a:xfrm>
            <a:off x="1615238" y="1659372"/>
            <a:ext cx="257142" cy="25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65D714D-70F0-0007-D999-1136D332DA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527" y="2604508"/>
            <a:ext cx="10800000" cy="314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D6A7BD-1D66-1B2B-7121-A1F4EC45AC7E}"/>
              </a:ext>
            </a:extLst>
          </p:cNvPr>
          <p:cNvSpPr/>
          <p:nvPr/>
        </p:nvSpPr>
        <p:spPr bwMode="white">
          <a:xfrm>
            <a:off x="1627384" y="2680854"/>
            <a:ext cx="295238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CF753A-E75C-27ED-C2AB-5B70C7A35660}"/>
              </a:ext>
            </a:extLst>
          </p:cNvPr>
          <p:cNvSpPr/>
          <p:nvPr/>
        </p:nvSpPr>
        <p:spPr bwMode="white">
          <a:xfrm>
            <a:off x="1665479" y="3778342"/>
            <a:ext cx="238095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656C23-6079-3811-C0F7-925E448CB470}"/>
              </a:ext>
            </a:extLst>
          </p:cNvPr>
          <p:cNvSpPr/>
          <p:nvPr/>
        </p:nvSpPr>
        <p:spPr bwMode="white">
          <a:xfrm>
            <a:off x="1646431" y="4312771"/>
            <a:ext cx="257142" cy="257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BA715D-7253-4F6D-06F8-AF099F52D3BC}"/>
              </a:ext>
            </a:extLst>
          </p:cNvPr>
          <p:cNvSpPr/>
          <p:nvPr/>
        </p:nvSpPr>
        <p:spPr bwMode="white">
          <a:xfrm>
            <a:off x="1627384" y="4866287"/>
            <a:ext cx="295238" cy="2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1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22D669-386E-9F52-6FFD-FE5FA77AF7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67D2AC-39A5-9BAB-9651-9F98537FFF60}"/>
              </a:ext>
            </a:extLst>
          </p:cNvPr>
          <p:cNvSpPr/>
          <p:nvPr/>
        </p:nvSpPr>
        <p:spPr bwMode="white">
          <a:xfrm>
            <a:off x="1529523" y="2334066"/>
            <a:ext cx="380952" cy="3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8D6762-9CBC-3873-6235-1FFABC6B3E8E}"/>
              </a:ext>
            </a:extLst>
          </p:cNvPr>
          <p:cNvSpPr/>
          <p:nvPr/>
        </p:nvSpPr>
        <p:spPr bwMode="white">
          <a:xfrm>
            <a:off x="7205714" y="2334066"/>
            <a:ext cx="380952" cy="3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0BB59C-5A67-B5BF-6184-733D73FC0D47}"/>
              </a:ext>
            </a:extLst>
          </p:cNvPr>
          <p:cNvSpPr/>
          <p:nvPr/>
        </p:nvSpPr>
        <p:spPr bwMode="white">
          <a:xfrm>
            <a:off x="1624761" y="3010336"/>
            <a:ext cx="209523" cy="17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764091-688E-C3D9-44E0-B6F9D657C221}"/>
              </a:ext>
            </a:extLst>
          </p:cNvPr>
          <p:cNvSpPr/>
          <p:nvPr/>
        </p:nvSpPr>
        <p:spPr bwMode="white">
          <a:xfrm>
            <a:off x="7300952" y="3010336"/>
            <a:ext cx="219047" cy="16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634921-1B4F-6656-B5B8-F420127E46BE}"/>
              </a:ext>
            </a:extLst>
          </p:cNvPr>
          <p:cNvSpPr/>
          <p:nvPr/>
        </p:nvSpPr>
        <p:spPr bwMode="white">
          <a:xfrm>
            <a:off x="1615238" y="3553258"/>
            <a:ext cx="228571" cy="17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88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D0D2C-2992-BF58-693C-E4DE6B6202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2954C-A999-FD10-E967-87E8C50F5B38}"/>
              </a:ext>
            </a:extLst>
          </p:cNvPr>
          <p:cNvSpPr/>
          <p:nvPr/>
        </p:nvSpPr>
        <p:spPr bwMode="white">
          <a:xfrm>
            <a:off x="1605714" y="1621128"/>
            <a:ext cx="257142" cy="25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F5025D-15F1-5EDB-DBA9-F2AD3F9DCEB7}"/>
              </a:ext>
            </a:extLst>
          </p:cNvPr>
          <p:cNvSpPr/>
          <p:nvPr/>
        </p:nvSpPr>
        <p:spPr bwMode="white">
          <a:xfrm>
            <a:off x="1615238" y="2718918"/>
            <a:ext cx="238095" cy="2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32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DCB4BD-7686-D9B5-813F-7ABA33A325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EB3889-52DE-CA5D-9EBF-FC9821A6226A}"/>
              </a:ext>
            </a:extLst>
          </p:cNvPr>
          <p:cNvSpPr/>
          <p:nvPr/>
        </p:nvSpPr>
        <p:spPr bwMode="white">
          <a:xfrm>
            <a:off x="1100952" y="1095826"/>
            <a:ext cx="238095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44B79-9182-5940-FD1D-6D54E64034AB}"/>
              </a:ext>
            </a:extLst>
          </p:cNvPr>
          <p:cNvSpPr/>
          <p:nvPr/>
        </p:nvSpPr>
        <p:spPr bwMode="white">
          <a:xfrm>
            <a:off x="1081904" y="2734146"/>
            <a:ext cx="257142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43B278-1DFE-1F30-63B2-106DBEF370C3}"/>
              </a:ext>
            </a:extLst>
          </p:cNvPr>
          <p:cNvSpPr/>
          <p:nvPr/>
        </p:nvSpPr>
        <p:spPr bwMode="white">
          <a:xfrm>
            <a:off x="1100952" y="4372465"/>
            <a:ext cx="238095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12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7C117-76D8-8F74-CD71-CD5E9471D0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2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154BAA3-D906-C063-1D85-0BA147BD4B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12" y="3164977"/>
            <a:ext cx="10800000" cy="159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B43F75E-6E6C-DD23-0458-FD623640C7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1667" y="1604985"/>
            <a:ext cx="1510437" cy="64807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05857B1-103F-CE50-80A4-F916DF4597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1667" y="1604985"/>
            <a:ext cx="2283474" cy="64807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68532D5-AAD8-C67D-0112-701FC182C4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2371" y="2430414"/>
            <a:ext cx="1512168" cy="64807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3B5D780-E5E0-BD5D-6EB4-A8D5B7033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2765" y="2427760"/>
            <a:ext cx="1512169" cy="64807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6BC90ABA-AB41-AC2F-4DF8-05408D2C11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8760" y="3187723"/>
            <a:ext cx="1534820" cy="6480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EB7B922-C2A5-6D36-BB97-3F9ABE2524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1978" y="4014221"/>
            <a:ext cx="1516931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4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2023-08-13T09:49:18Z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