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1" autoAdjust="0"/>
    <p:restoredTop sz="94660"/>
  </p:normalViewPr>
  <p:slideViewPr>
    <p:cSldViewPr showGuides="1">
      <p:cViewPr>
        <p:scale>
          <a:sx n="100" d="100"/>
          <a:sy n="100" d="100"/>
        </p:scale>
        <p:origin x="-2304" y="-8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5B49BE-62D4-2498-CE20-7ADE078BA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10978"/>
            <a:ext cx="10800000" cy="5634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81988-C308-5B39-5361-8D63FD874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DFD66DB-3880-F07B-B76F-7DF8C8988E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4469" y="2140477"/>
            <a:ext cx="1997555" cy="8132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48F53FA-70AD-C208-D381-C6E50F440A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9004" y="2076088"/>
            <a:ext cx="2255108" cy="877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FEDD9-03C7-EFE5-5171-FC183B5475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20D39AD-679B-E526-DA00-3C78819D1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1820" y="1245900"/>
            <a:ext cx="1997555" cy="81328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845E888-EA92-EA66-317A-522A01C30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4736" y="1219507"/>
            <a:ext cx="2232248" cy="85500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D9C8E25E-0C03-DE66-05EF-D01935E75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254" y="3275458"/>
            <a:ext cx="2232248" cy="85500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0673A9A6-4D2B-2A85-40EC-BCAC9B8CB7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224" y="3275457"/>
            <a:ext cx="2592288" cy="85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43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93B6F-30C2-5D0B-3176-5BDE98E15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9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11C199-6CB2-BC89-EF1F-5B8846723591}"/>
              </a:ext>
            </a:extLst>
          </p:cNvPr>
          <p:cNvSpPr/>
          <p:nvPr/>
        </p:nvSpPr>
        <p:spPr bwMode="white">
          <a:xfrm>
            <a:off x="1977142" y="2059205"/>
            <a:ext cx="314285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21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71B1B-2710-B017-469C-E6CF64BB1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EB789-2D8D-C3BD-B549-8CA87C493AFF}"/>
              </a:ext>
            </a:extLst>
          </p:cNvPr>
          <p:cNvSpPr/>
          <p:nvPr/>
        </p:nvSpPr>
        <p:spPr bwMode="white">
          <a:xfrm>
            <a:off x="1196190" y="1133921"/>
            <a:ext cx="361904" cy="32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50D248-229B-2E0E-C139-D41F19C6B8D5}"/>
              </a:ext>
            </a:extLst>
          </p:cNvPr>
          <p:cNvSpPr/>
          <p:nvPr/>
        </p:nvSpPr>
        <p:spPr bwMode="white">
          <a:xfrm>
            <a:off x="1224761" y="3448443"/>
            <a:ext cx="314285" cy="33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17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32145-530E-0F6B-9C02-D34AF9C84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052B41-E6D7-1089-D34B-897CA48DAA5C}"/>
              </a:ext>
            </a:extLst>
          </p:cNvPr>
          <p:cNvSpPr/>
          <p:nvPr/>
        </p:nvSpPr>
        <p:spPr bwMode="white">
          <a:xfrm>
            <a:off x="1996190" y="2039548"/>
            <a:ext cx="285714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2CE4D-490C-2F8E-944B-6CB94F626ABC}"/>
              </a:ext>
            </a:extLst>
          </p:cNvPr>
          <p:cNvSpPr/>
          <p:nvPr/>
        </p:nvSpPr>
        <p:spPr bwMode="white">
          <a:xfrm>
            <a:off x="1948571" y="3583682"/>
            <a:ext cx="371428" cy="3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C98170-AE09-F983-295B-9CFD63F758EC}"/>
              </a:ext>
            </a:extLst>
          </p:cNvPr>
          <p:cNvSpPr/>
          <p:nvPr/>
        </p:nvSpPr>
        <p:spPr bwMode="white">
          <a:xfrm>
            <a:off x="1996190" y="5118283"/>
            <a:ext cx="285714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7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2023-08-13T15:22:20Z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