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5" r:id="rId3"/>
    <p:sldId id="333" r:id="rId4"/>
    <p:sldId id="332" r:id="rId5"/>
    <p:sldId id="331" r:id="rId6"/>
    <p:sldId id="330" r:id="rId7"/>
    <p:sldId id="328" r:id="rId8"/>
    <p:sldId id="327" r:id="rId9"/>
    <p:sldId id="326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91" autoAdjust="0"/>
    <p:restoredTop sz="94660"/>
  </p:normalViewPr>
  <p:slideViewPr>
    <p:cSldViewPr showGuides="1">
      <p:cViewPr varScale="1">
        <p:scale>
          <a:sx n="69" d="100"/>
          <a:sy n="69" d="100"/>
        </p:scale>
        <p:origin x="84" y="24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155C041-AA33-0F40-304D-D85B9D9BB5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9809" y="3129000"/>
            <a:ext cx="6352381" cy="600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FE88C3-AD86-6071-ADE0-C52E11581F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62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259D476-9BE1-9E96-60E6-437D3C5C42DB}"/>
              </a:ext>
            </a:extLst>
          </p:cNvPr>
          <p:cNvSpPr/>
          <p:nvPr/>
        </p:nvSpPr>
        <p:spPr bwMode="white">
          <a:xfrm>
            <a:off x="1586666" y="2508707"/>
            <a:ext cx="276190" cy="229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9F64100-8665-5368-F88E-1A5D29C7DE9A}"/>
              </a:ext>
            </a:extLst>
          </p:cNvPr>
          <p:cNvSpPr/>
          <p:nvPr/>
        </p:nvSpPr>
        <p:spPr bwMode="white">
          <a:xfrm>
            <a:off x="6948571" y="2508707"/>
            <a:ext cx="228572" cy="229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6BA6920-2942-8655-8889-A3AC1C5A179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021" y="3234109"/>
            <a:ext cx="10800000" cy="2540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AC9B962-4E53-158B-D6FC-67906C583F18}"/>
              </a:ext>
            </a:extLst>
          </p:cNvPr>
          <p:cNvSpPr/>
          <p:nvPr/>
        </p:nvSpPr>
        <p:spPr bwMode="white">
          <a:xfrm>
            <a:off x="1602925" y="3759492"/>
            <a:ext cx="228571" cy="2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ACB6E39-BF56-F6BD-EA68-7582DE9447CC}"/>
              </a:ext>
            </a:extLst>
          </p:cNvPr>
          <p:cNvSpPr/>
          <p:nvPr/>
        </p:nvSpPr>
        <p:spPr bwMode="white">
          <a:xfrm>
            <a:off x="6898163" y="3759492"/>
            <a:ext cx="285714" cy="2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26FD35C-016A-C7A7-1C6D-640BE06E1D69}"/>
              </a:ext>
            </a:extLst>
          </p:cNvPr>
          <p:cNvSpPr/>
          <p:nvPr/>
        </p:nvSpPr>
        <p:spPr bwMode="white">
          <a:xfrm>
            <a:off x="1564830" y="5010860"/>
            <a:ext cx="285714" cy="2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9774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1586C1-4AC6-F801-74C2-FCFE30696D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0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499414-FE29-BAF1-6BC8-386BA4506485}"/>
              </a:ext>
            </a:extLst>
          </p:cNvPr>
          <p:cNvSpPr/>
          <p:nvPr/>
        </p:nvSpPr>
        <p:spPr bwMode="white">
          <a:xfrm>
            <a:off x="1634285" y="1695847"/>
            <a:ext cx="209523" cy="152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6A20F83-28F4-4833-AF30-59E993557E52}"/>
              </a:ext>
            </a:extLst>
          </p:cNvPr>
          <p:cNvSpPr/>
          <p:nvPr/>
        </p:nvSpPr>
        <p:spPr bwMode="white">
          <a:xfrm>
            <a:off x="1548571" y="2010149"/>
            <a:ext cx="361904" cy="304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169925A-842C-F3C4-E32F-D00F45D8BAAA}"/>
              </a:ext>
            </a:extLst>
          </p:cNvPr>
          <p:cNvSpPr/>
          <p:nvPr/>
        </p:nvSpPr>
        <p:spPr bwMode="white">
          <a:xfrm>
            <a:off x="1548571" y="2457791"/>
            <a:ext cx="361904" cy="304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D8EFFD2-49A7-B0C4-49E4-0740EF5D1B45}"/>
              </a:ext>
            </a:extLst>
          </p:cNvPr>
          <p:cNvSpPr/>
          <p:nvPr/>
        </p:nvSpPr>
        <p:spPr bwMode="white">
          <a:xfrm>
            <a:off x="1634285" y="3029249"/>
            <a:ext cx="209523" cy="152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27BB3F9-A36A-D3DA-0C93-CF3F3AEE47BD}"/>
              </a:ext>
            </a:extLst>
          </p:cNvPr>
          <p:cNvSpPr/>
          <p:nvPr/>
        </p:nvSpPr>
        <p:spPr bwMode="white">
          <a:xfrm>
            <a:off x="1634285" y="3476892"/>
            <a:ext cx="209523" cy="161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1283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9E4DDD-114C-E522-C6F0-85569720B04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8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BE233E-CF1B-CD19-A856-5EC21D4849D5}"/>
              </a:ext>
            </a:extLst>
          </p:cNvPr>
          <p:cNvSpPr/>
          <p:nvPr/>
        </p:nvSpPr>
        <p:spPr bwMode="white">
          <a:xfrm>
            <a:off x="1586666" y="1602246"/>
            <a:ext cx="285714" cy="238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6A21ED4-8A46-1C43-34F0-98671E067C38}"/>
              </a:ext>
            </a:extLst>
          </p:cNvPr>
          <p:cNvSpPr/>
          <p:nvPr/>
        </p:nvSpPr>
        <p:spPr bwMode="white">
          <a:xfrm>
            <a:off x="1615238" y="2051058"/>
            <a:ext cx="228571" cy="238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D7A92B2-E481-3DC7-8916-AC10DDB3BB54}"/>
              </a:ext>
            </a:extLst>
          </p:cNvPr>
          <p:cNvSpPr/>
          <p:nvPr/>
        </p:nvSpPr>
        <p:spPr bwMode="white">
          <a:xfrm>
            <a:off x="1586666" y="2499870"/>
            <a:ext cx="285714" cy="238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6BC4F65-69D9-13F7-EAA1-A5C7A8E45557}"/>
              </a:ext>
            </a:extLst>
          </p:cNvPr>
          <p:cNvSpPr/>
          <p:nvPr/>
        </p:nvSpPr>
        <p:spPr bwMode="white">
          <a:xfrm>
            <a:off x="1605714" y="2939133"/>
            <a:ext cx="247619" cy="248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D788502-7571-31B0-11FB-03AB61098916}"/>
              </a:ext>
            </a:extLst>
          </p:cNvPr>
          <p:cNvSpPr/>
          <p:nvPr/>
        </p:nvSpPr>
        <p:spPr bwMode="white">
          <a:xfrm>
            <a:off x="1615238" y="3397494"/>
            <a:ext cx="228571" cy="229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8449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AC1609-A45C-F4B4-E130-639587EC987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6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8E492D-AF25-7096-9DCF-578EDD1269B0}"/>
              </a:ext>
            </a:extLst>
          </p:cNvPr>
          <p:cNvSpPr/>
          <p:nvPr/>
        </p:nvSpPr>
        <p:spPr bwMode="white">
          <a:xfrm>
            <a:off x="1596190" y="1620823"/>
            <a:ext cx="238095" cy="228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ECCFAF6-D067-7C71-0AB9-4ED469812716}"/>
              </a:ext>
            </a:extLst>
          </p:cNvPr>
          <p:cNvSpPr/>
          <p:nvPr/>
        </p:nvSpPr>
        <p:spPr bwMode="white">
          <a:xfrm>
            <a:off x="1624761" y="2059733"/>
            <a:ext cx="161904" cy="228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EBAB296-2517-9C63-B7E8-8FEF3DAA9B74}"/>
              </a:ext>
            </a:extLst>
          </p:cNvPr>
          <p:cNvSpPr/>
          <p:nvPr/>
        </p:nvSpPr>
        <p:spPr bwMode="white">
          <a:xfrm>
            <a:off x="1605714" y="2508184"/>
            <a:ext cx="219047" cy="228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6151422-90D0-44DB-F846-F7F4908DF429}"/>
              </a:ext>
            </a:extLst>
          </p:cNvPr>
          <p:cNvSpPr/>
          <p:nvPr/>
        </p:nvSpPr>
        <p:spPr bwMode="white">
          <a:xfrm>
            <a:off x="1605714" y="2956635"/>
            <a:ext cx="209523" cy="228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3CF9D8D-F096-9903-4D3F-83F19F1D4CE5}"/>
              </a:ext>
            </a:extLst>
          </p:cNvPr>
          <p:cNvSpPr/>
          <p:nvPr/>
        </p:nvSpPr>
        <p:spPr bwMode="white">
          <a:xfrm>
            <a:off x="1605714" y="3405087"/>
            <a:ext cx="219047" cy="228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9195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3319DE-D421-FDE4-9F66-F4DA92188D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808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CF50458-A8C0-FE30-39C4-1DCF2032BAD9}"/>
              </a:ext>
            </a:extLst>
          </p:cNvPr>
          <p:cNvSpPr/>
          <p:nvPr/>
        </p:nvSpPr>
        <p:spPr bwMode="white">
          <a:xfrm>
            <a:off x="1615238" y="2251755"/>
            <a:ext cx="228571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296C17D-2EBC-4CDC-13E5-EE8DF47A9BC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8809" y="2777567"/>
            <a:ext cx="10800000" cy="17155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34B4067-381F-939A-52EC-EB4426425BD0}"/>
              </a:ext>
            </a:extLst>
          </p:cNvPr>
          <p:cNvSpPr/>
          <p:nvPr/>
        </p:nvSpPr>
        <p:spPr bwMode="white">
          <a:xfrm>
            <a:off x="1601666" y="3235039"/>
            <a:ext cx="247619" cy="238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7431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10CC71-C34F-3327-1308-A2311515620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4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B49301-BCA9-7D9B-2EF5-BDFA00E3376B}"/>
              </a:ext>
            </a:extLst>
          </p:cNvPr>
          <p:cNvSpPr/>
          <p:nvPr/>
        </p:nvSpPr>
        <p:spPr bwMode="white">
          <a:xfrm>
            <a:off x="1072380" y="1038682"/>
            <a:ext cx="228571" cy="228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EF7ED2-780F-1B6D-7857-E35910BD189D}"/>
              </a:ext>
            </a:extLst>
          </p:cNvPr>
          <p:cNvSpPr/>
          <p:nvPr/>
        </p:nvSpPr>
        <p:spPr bwMode="white">
          <a:xfrm>
            <a:off x="1062857" y="2362796"/>
            <a:ext cx="247619" cy="2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F8188C3-A596-5BBE-0F15-F6FAF211A079}"/>
              </a:ext>
            </a:extLst>
          </p:cNvPr>
          <p:cNvSpPr/>
          <p:nvPr/>
        </p:nvSpPr>
        <p:spPr bwMode="white">
          <a:xfrm>
            <a:off x="1072380" y="3248714"/>
            <a:ext cx="228571" cy="228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6962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5BF892-AE9A-22DB-21E3-027D3ADD250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10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E7326A5-18C3-667B-878A-E208A6C96C76}"/>
              </a:ext>
            </a:extLst>
          </p:cNvPr>
          <p:cNvSpPr/>
          <p:nvPr/>
        </p:nvSpPr>
        <p:spPr bwMode="white">
          <a:xfrm>
            <a:off x="2377142" y="3547638"/>
            <a:ext cx="323809" cy="305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FC3D0A9-9380-0317-CB0A-9B253385BCF4}"/>
              </a:ext>
            </a:extLst>
          </p:cNvPr>
          <p:cNvSpPr/>
          <p:nvPr/>
        </p:nvSpPr>
        <p:spPr bwMode="white">
          <a:xfrm>
            <a:off x="4024761" y="4110463"/>
            <a:ext cx="666666" cy="31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8FB48B1-728D-E6B0-94BE-97B7602C5411}"/>
              </a:ext>
            </a:extLst>
          </p:cNvPr>
          <p:cNvSpPr/>
          <p:nvPr/>
        </p:nvSpPr>
        <p:spPr bwMode="white">
          <a:xfrm>
            <a:off x="2377142" y="4673288"/>
            <a:ext cx="980952" cy="31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8431415-E229-7F1C-6ED5-ED0BAB7C8D0F}"/>
              </a:ext>
            </a:extLst>
          </p:cNvPr>
          <p:cNvSpPr/>
          <p:nvPr/>
        </p:nvSpPr>
        <p:spPr bwMode="white">
          <a:xfrm>
            <a:off x="3386666" y="5245652"/>
            <a:ext cx="514285" cy="305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36E0C4E-01AC-AFF0-B698-5EE0E31F4503}"/>
              </a:ext>
            </a:extLst>
          </p:cNvPr>
          <p:cNvSpPr/>
          <p:nvPr/>
        </p:nvSpPr>
        <p:spPr bwMode="white">
          <a:xfrm>
            <a:off x="7253333" y="5388743"/>
            <a:ext cx="628571" cy="162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5CF5FA01-283C-F016-A464-31280967600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0744" b="13515"/>
          <a:stretch/>
        </p:blipFill>
        <p:spPr>
          <a:xfrm>
            <a:off x="1847528" y="2420887"/>
            <a:ext cx="2325334" cy="648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37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EE0E38-67B5-10AD-DB1D-6CDDA2BAB47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95147"/>
            <a:ext cx="10800000" cy="2261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D5BB203-4C04-449A-9879-107601F8AAA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7609" y="3056518"/>
            <a:ext cx="10800000" cy="3731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C414EC2-8086-BB19-06D2-4228843B00F9}"/>
              </a:ext>
            </a:extLst>
          </p:cNvPr>
          <p:cNvSpPr/>
          <p:nvPr/>
        </p:nvSpPr>
        <p:spPr bwMode="white">
          <a:xfrm>
            <a:off x="1695704" y="3123318"/>
            <a:ext cx="971428" cy="276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31256FD-0B0E-57AE-2BF6-15ABB30AC19E}"/>
              </a:ext>
            </a:extLst>
          </p:cNvPr>
          <p:cNvSpPr/>
          <p:nvPr/>
        </p:nvSpPr>
        <p:spPr bwMode="white">
          <a:xfrm>
            <a:off x="1695704" y="4182577"/>
            <a:ext cx="838095" cy="162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6A8D4BE-B0AB-1169-E098-7EAF2880AAB2}"/>
              </a:ext>
            </a:extLst>
          </p:cNvPr>
          <p:cNvSpPr/>
          <p:nvPr/>
        </p:nvSpPr>
        <p:spPr bwMode="white">
          <a:xfrm>
            <a:off x="9971894" y="4354348"/>
            <a:ext cx="961904" cy="33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4CEA178-9AD0-D10E-F26B-474479F3BA60}"/>
              </a:ext>
            </a:extLst>
          </p:cNvPr>
          <p:cNvSpPr/>
          <p:nvPr/>
        </p:nvSpPr>
        <p:spPr bwMode="white">
          <a:xfrm>
            <a:off x="1667132" y="6253380"/>
            <a:ext cx="1047619" cy="26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E0E6F25-F091-EA3A-E2AC-1FFE5327D904}"/>
              </a:ext>
            </a:extLst>
          </p:cNvPr>
          <p:cNvSpPr/>
          <p:nvPr/>
        </p:nvSpPr>
        <p:spPr bwMode="white">
          <a:xfrm>
            <a:off x="9886180" y="6215209"/>
            <a:ext cx="1285714" cy="391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2502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2023-08-14T03:56:44Z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