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21" autoAdjust="0"/>
    <p:restoredTop sz="94660"/>
  </p:normalViewPr>
  <p:slideViewPr>
    <p:cSldViewPr showGuides="1">
      <p:cViewPr varScale="1">
        <p:scale>
          <a:sx n="72" d="100"/>
          <a:sy n="72" d="100"/>
        </p:scale>
        <p:origin x="7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DE21CC-A3E8-9116-483A-030F343417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8147" b="56819"/>
          <a:stretch/>
        </p:blipFill>
        <p:spPr>
          <a:xfrm>
            <a:off x="1715852" y="2372970"/>
            <a:ext cx="8760296" cy="91201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DBC4112-853B-B6B3-2D03-6E2C64319E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603" t="70456"/>
          <a:stretch/>
        </p:blipFill>
        <p:spPr>
          <a:xfrm>
            <a:off x="1499828" y="3861048"/>
            <a:ext cx="9192344" cy="62398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12DB8A-243E-5521-F612-7320B1AFAD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BF33AC-1729-42B1-4027-363BF76FC9A6}"/>
              </a:ext>
            </a:extLst>
          </p:cNvPr>
          <p:cNvSpPr/>
          <p:nvPr/>
        </p:nvSpPr>
        <p:spPr bwMode="white">
          <a:xfrm>
            <a:off x="1986666" y="1791915"/>
            <a:ext cx="314285" cy="34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49A463-86BC-5E61-C02D-E91FD60DF66A}"/>
              </a:ext>
            </a:extLst>
          </p:cNvPr>
          <p:cNvSpPr/>
          <p:nvPr/>
        </p:nvSpPr>
        <p:spPr bwMode="white">
          <a:xfrm>
            <a:off x="2005714" y="3555686"/>
            <a:ext cx="285714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4082B-EC09-EDEA-9E7A-5924ADE13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796C65-B355-1291-DD6C-D59AD83F547F}"/>
              </a:ext>
            </a:extLst>
          </p:cNvPr>
          <p:cNvSpPr/>
          <p:nvPr/>
        </p:nvSpPr>
        <p:spPr bwMode="white">
          <a:xfrm>
            <a:off x="1196190" y="1077167"/>
            <a:ext cx="371428" cy="325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33F4E1-8174-B444-C3E2-0A7017D70763}"/>
              </a:ext>
            </a:extLst>
          </p:cNvPr>
          <p:cNvSpPr/>
          <p:nvPr/>
        </p:nvSpPr>
        <p:spPr bwMode="white">
          <a:xfrm>
            <a:off x="1224761" y="2234009"/>
            <a:ext cx="323809" cy="34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76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920EE-219B-9F47-9965-F15AB6AB47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0937F4-0960-2B1F-35B3-678812865C56}"/>
              </a:ext>
            </a:extLst>
          </p:cNvPr>
          <p:cNvSpPr/>
          <p:nvPr/>
        </p:nvSpPr>
        <p:spPr bwMode="white">
          <a:xfrm>
            <a:off x="1986666" y="3232562"/>
            <a:ext cx="314285" cy="33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79D6A2-9049-B98F-8CD7-5FBA368B246D}"/>
              </a:ext>
            </a:extLst>
          </p:cNvPr>
          <p:cNvSpPr/>
          <p:nvPr/>
        </p:nvSpPr>
        <p:spPr bwMode="white">
          <a:xfrm>
            <a:off x="1958095" y="4415304"/>
            <a:ext cx="371428" cy="3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FFFBF4-144F-E113-CF84-0CDBEDA9754E}"/>
              </a:ext>
            </a:extLst>
          </p:cNvPr>
          <p:cNvSpPr/>
          <p:nvPr/>
        </p:nvSpPr>
        <p:spPr bwMode="white">
          <a:xfrm>
            <a:off x="2005714" y="5578969"/>
            <a:ext cx="285714" cy="33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007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D1135-DB5A-273A-7FD7-4406A152E1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91DC9B-F6BB-6E85-874E-D3E1AE2131FE}"/>
              </a:ext>
            </a:extLst>
          </p:cNvPr>
          <p:cNvSpPr/>
          <p:nvPr/>
        </p:nvSpPr>
        <p:spPr bwMode="white">
          <a:xfrm>
            <a:off x="4215238" y="2163539"/>
            <a:ext cx="285714" cy="27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0759F8-D68C-AB40-CB1C-4DECA89A0B55}"/>
              </a:ext>
            </a:extLst>
          </p:cNvPr>
          <p:cNvSpPr/>
          <p:nvPr/>
        </p:nvSpPr>
        <p:spPr bwMode="white">
          <a:xfrm>
            <a:off x="8881904" y="2239797"/>
            <a:ext cx="266666" cy="27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E0DC39-5AFC-663F-07ED-757365BB555E}"/>
              </a:ext>
            </a:extLst>
          </p:cNvPr>
          <p:cNvSpPr/>
          <p:nvPr/>
        </p:nvSpPr>
        <p:spPr bwMode="white">
          <a:xfrm>
            <a:off x="4196190" y="3536192"/>
            <a:ext cx="314285" cy="2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DDBEA3-440F-E0B9-5D47-EBA55F1EF99E}"/>
              </a:ext>
            </a:extLst>
          </p:cNvPr>
          <p:cNvSpPr/>
          <p:nvPr/>
        </p:nvSpPr>
        <p:spPr bwMode="white">
          <a:xfrm>
            <a:off x="8977142" y="5271073"/>
            <a:ext cx="285714" cy="285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19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06600C-0641-4A19-BD7C-26B827240B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11787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2023-08-14T03:43:15Z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