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5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5" autoAdjust="0"/>
    <p:restoredTop sz="94660"/>
  </p:normalViewPr>
  <p:slideViewPr>
    <p:cSldViewPr showGuides="1">
      <p:cViewPr varScale="1">
        <p:scale>
          <a:sx n="68" d="100"/>
          <a:sy n="68" d="100"/>
        </p:scale>
        <p:origin x="78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48B6827-68EF-3AEC-2727-D3725AB9D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0285" y="3014714"/>
            <a:ext cx="3171429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217FD7-82C0-EA10-BB0E-F39E2367DB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03E9BC1-928A-33C1-4492-D5B752C46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2128891"/>
            <a:ext cx="10800000" cy="5689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6155542-888C-9225-D2C3-C898135787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3225994"/>
            <a:ext cx="10800000" cy="56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106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59201-FC9F-A5DE-6643-9F68EA262F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C52A17E-0196-0FA5-A453-6035F876F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0800000" cy="56899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A6B5CC6-4F85-2AC0-8483-AA2C3A3D2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648206"/>
            <a:ext cx="10800000" cy="56899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28048AC-5F8A-4F3B-FCCF-51E41148B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52798"/>
            <a:ext cx="10800000" cy="568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72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CFCFB-43CA-3D0B-6229-6BAAB7E3F8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EA4F65-0780-48C5-8216-F03125AE7F1D}"/>
              </a:ext>
            </a:extLst>
          </p:cNvPr>
          <p:cNvSpPr/>
          <p:nvPr/>
        </p:nvSpPr>
        <p:spPr bwMode="white">
          <a:xfrm>
            <a:off x="1539047" y="3042458"/>
            <a:ext cx="371428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6B7511-C71F-B575-AA09-801D2ACCAF5D}"/>
              </a:ext>
            </a:extLst>
          </p:cNvPr>
          <p:cNvSpPr/>
          <p:nvPr/>
        </p:nvSpPr>
        <p:spPr bwMode="white">
          <a:xfrm>
            <a:off x="1624761" y="3662642"/>
            <a:ext cx="209523" cy="1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5ADB6D-4EE8-ECE2-77FD-9B24A959E3C5}"/>
              </a:ext>
            </a:extLst>
          </p:cNvPr>
          <p:cNvSpPr/>
          <p:nvPr/>
        </p:nvSpPr>
        <p:spPr bwMode="white">
          <a:xfrm>
            <a:off x="1624761" y="4139706"/>
            <a:ext cx="209523" cy="162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9BDAFD-6EF4-82C4-8106-EA76B4183445}"/>
              </a:ext>
            </a:extLst>
          </p:cNvPr>
          <p:cNvSpPr/>
          <p:nvPr/>
        </p:nvSpPr>
        <p:spPr bwMode="white">
          <a:xfrm>
            <a:off x="1539047" y="4502275"/>
            <a:ext cx="371428" cy="30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A168B6-0ED5-A836-1237-01E052319874}"/>
              </a:ext>
            </a:extLst>
          </p:cNvPr>
          <p:cNvSpPr/>
          <p:nvPr/>
        </p:nvSpPr>
        <p:spPr bwMode="white">
          <a:xfrm>
            <a:off x="1624761" y="5112917"/>
            <a:ext cx="209523" cy="15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97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AEE14-CA92-1F33-043B-1239B91A2D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7B1F38-41D4-6F34-DDB3-6CA97F7AA0FB}"/>
              </a:ext>
            </a:extLst>
          </p:cNvPr>
          <p:cNvSpPr/>
          <p:nvPr/>
        </p:nvSpPr>
        <p:spPr bwMode="white">
          <a:xfrm>
            <a:off x="5843809" y="1886623"/>
            <a:ext cx="228571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2ACCE8-845E-F4A2-2A2B-2B0554DA7698}"/>
              </a:ext>
            </a:extLst>
          </p:cNvPr>
          <p:cNvSpPr/>
          <p:nvPr/>
        </p:nvSpPr>
        <p:spPr bwMode="white">
          <a:xfrm>
            <a:off x="4605714" y="2639281"/>
            <a:ext cx="219047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F6CB86-E9FE-34DC-07E5-BF1ED1C96ACD}"/>
              </a:ext>
            </a:extLst>
          </p:cNvPr>
          <p:cNvSpPr/>
          <p:nvPr/>
        </p:nvSpPr>
        <p:spPr bwMode="white">
          <a:xfrm>
            <a:off x="6005714" y="2563063"/>
            <a:ext cx="209523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0C473D-4DD6-EF9C-5958-774A030B33AC}"/>
              </a:ext>
            </a:extLst>
          </p:cNvPr>
          <p:cNvSpPr/>
          <p:nvPr/>
        </p:nvSpPr>
        <p:spPr bwMode="white">
          <a:xfrm>
            <a:off x="6739047" y="2467790"/>
            <a:ext cx="24761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331C35-F594-181D-0B30-157408FCD0B9}"/>
              </a:ext>
            </a:extLst>
          </p:cNvPr>
          <p:cNvSpPr/>
          <p:nvPr/>
        </p:nvSpPr>
        <p:spPr bwMode="white">
          <a:xfrm>
            <a:off x="8177142" y="2467790"/>
            <a:ext cx="24761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111C42-1ADF-4621-80F8-E39688395F01}"/>
              </a:ext>
            </a:extLst>
          </p:cNvPr>
          <p:cNvSpPr/>
          <p:nvPr/>
        </p:nvSpPr>
        <p:spPr bwMode="white">
          <a:xfrm>
            <a:off x="5843809" y="3258558"/>
            <a:ext cx="219047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633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A3D6E-515C-2409-4A2F-41B8935461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/>
        </p:blipFill>
        <p:spPr>
          <a:xfrm>
            <a:off x="720000" y="972000"/>
            <a:ext cx="8400336" cy="276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D9C5F4-E1A1-BD63-4993-652D13779103}"/>
              </a:ext>
            </a:extLst>
          </p:cNvPr>
          <p:cNvSpPr/>
          <p:nvPr/>
        </p:nvSpPr>
        <p:spPr bwMode="white">
          <a:xfrm>
            <a:off x="1577142" y="1572290"/>
            <a:ext cx="285714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C40BDF-2F70-8ABE-BC68-6DD34D9CDFA5}"/>
              </a:ext>
            </a:extLst>
          </p:cNvPr>
          <p:cNvSpPr/>
          <p:nvPr/>
        </p:nvSpPr>
        <p:spPr bwMode="white">
          <a:xfrm>
            <a:off x="1596190" y="2010598"/>
            <a:ext cx="247619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55249B-C288-FB2D-4E10-E25CC4D9DBB5}"/>
              </a:ext>
            </a:extLst>
          </p:cNvPr>
          <p:cNvSpPr/>
          <p:nvPr/>
        </p:nvSpPr>
        <p:spPr bwMode="white">
          <a:xfrm>
            <a:off x="1577142" y="2448905"/>
            <a:ext cx="285714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8FF462-D3D9-25DB-C991-67B19EF2C0F8}"/>
              </a:ext>
            </a:extLst>
          </p:cNvPr>
          <p:cNvSpPr/>
          <p:nvPr/>
        </p:nvSpPr>
        <p:spPr bwMode="white">
          <a:xfrm>
            <a:off x="1596190" y="2896741"/>
            <a:ext cx="247619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D8B77B-C825-F9DE-F143-F4131C2612B5}"/>
              </a:ext>
            </a:extLst>
          </p:cNvPr>
          <p:cNvSpPr/>
          <p:nvPr/>
        </p:nvSpPr>
        <p:spPr bwMode="white">
          <a:xfrm>
            <a:off x="1605714" y="3344577"/>
            <a:ext cx="228571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56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FEB767-FE57-78B4-3CAD-FD439C80F1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928363-A1CC-9BDC-56D3-11A6B650DE44}"/>
              </a:ext>
            </a:extLst>
          </p:cNvPr>
          <p:cNvSpPr/>
          <p:nvPr/>
        </p:nvSpPr>
        <p:spPr bwMode="white">
          <a:xfrm>
            <a:off x="1434285" y="3394467"/>
            <a:ext cx="1571428" cy="75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D9D853-874F-779B-03DA-E345495A8AFD}"/>
              </a:ext>
            </a:extLst>
          </p:cNvPr>
          <p:cNvSpPr/>
          <p:nvPr/>
        </p:nvSpPr>
        <p:spPr bwMode="white">
          <a:xfrm>
            <a:off x="4300952" y="3394466"/>
            <a:ext cx="1571428" cy="75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3B670B-9499-0DC2-B93E-616D4321D3A9}"/>
              </a:ext>
            </a:extLst>
          </p:cNvPr>
          <p:cNvSpPr/>
          <p:nvPr/>
        </p:nvSpPr>
        <p:spPr bwMode="white">
          <a:xfrm>
            <a:off x="7177142" y="3394467"/>
            <a:ext cx="1571428" cy="3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345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AFE99-DD59-941B-7154-7F16B645BA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9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1196B7-E0CD-CF21-62A4-2EF508D05747}"/>
              </a:ext>
            </a:extLst>
          </p:cNvPr>
          <p:cNvSpPr/>
          <p:nvPr/>
        </p:nvSpPr>
        <p:spPr bwMode="white">
          <a:xfrm>
            <a:off x="1577142" y="1611551"/>
            <a:ext cx="285714" cy="23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B24494-C11E-BE8D-8694-9BB5FF27B4D9}"/>
              </a:ext>
            </a:extLst>
          </p:cNvPr>
          <p:cNvSpPr/>
          <p:nvPr/>
        </p:nvSpPr>
        <p:spPr bwMode="white">
          <a:xfrm>
            <a:off x="1605714" y="2499287"/>
            <a:ext cx="228571" cy="23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B16664B-8A57-E9A6-BEE2-7D80D7CCCA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401" y="3291567"/>
            <a:ext cx="10800000" cy="265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130C27-EC77-3611-5328-8F90821643F4}"/>
              </a:ext>
            </a:extLst>
          </p:cNvPr>
          <p:cNvSpPr/>
          <p:nvPr/>
        </p:nvSpPr>
        <p:spPr bwMode="white">
          <a:xfrm>
            <a:off x="1601258" y="3387044"/>
            <a:ext cx="247619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42A6C5-8F0D-94B5-9DCB-4B510708FBB5}"/>
              </a:ext>
            </a:extLst>
          </p:cNvPr>
          <p:cNvSpPr/>
          <p:nvPr/>
        </p:nvSpPr>
        <p:spPr bwMode="white">
          <a:xfrm>
            <a:off x="1610781" y="4265435"/>
            <a:ext cx="228571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9FB6E3-E8BE-739D-00CD-13E7760156B2}"/>
              </a:ext>
            </a:extLst>
          </p:cNvPr>
          <p:cNvSpPr/>
          <p:nvPr/>
        </p:nvSpPr>
        <p:spPr bwMode="white">
          <a:xfrm>
            <a:off x="1610781" y="5153375"/>
            <a:ext cx="228571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24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52A02-73D9-488C-543D-DD75C606BD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509D261-F07A-956A-BBEE-9B4C3B2F00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1700808"/>
            <a:ext cx="1512168" cy="64807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009CCFC-B24E-8693-23E6-6B26346C0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01333" y="1723688"/>
            <a:ext cx="1224136" cy="62519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A352817-728C-3FCE-F408-F0DFD537C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422" y="2571254"/>
            <a:ext cx="1224136" cy="62519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A901EE90-2B81-A4FE-CF55-A96B73B56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1684" y="2577604"/>
            <a:ext cx="1224136" cy="62519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78B3ECA0-751D-EDB7-6729-05C25BF7A0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8878" y="3382299"/>
            <a:ext cx="1224136" cy="62519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580C74AA-1909-C083-8F6C-8801CA876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7752" y="3392604"/>
            <a:ext cx="1490960" cy="62519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A11FFDE-D081-30D7-DC21-6552AB963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0852" y="4311144"/>
            <a:ext cx="1224136" cy="62519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71EA4E7-2A47-51A3-C399-D76446D11E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0871" y="4315907"/>
            <a:ext cx="1224136" cy="62519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894579E-D034-8961-52E9-39924FEC5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2633" y="4311144"/>
            <a:ext cx="1224136" cy="62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90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E65DD-35A2-C08D-EEB8-9213110C1D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ED6811-91C7-8AF4-86B9-B5213D93CB44}"/>
              </a:ext>
            </a:extLst>
          </p:cNvPr>
          <p:cNvSpPr/>
          <p:nvPr/>
        </p:nvSpPr>
        <p:spPr bwMode="white">
          <a:xfrm>
            <a:off x="1615238" y="3069211"/>
            <a:ext cx="257142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9872E6-2E1E-6513-6DB6-EA4150B07FB9}"/>
              </a:ext>
            </a:extLst>
          </p:cNvPr>
          <p:cNvSpPr/>
          <p:nvPr/>
        </p:nvSpPr>
        <p:spPr bwMode="white">
          <a:xfrm>
            <a:off x="1624761" y="3507719"/>
            <a:ext cx="228571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8610BD-B3CD-C6FF-0869-957683520BDE}"/>
              </a:ext>
            </a:extLst>
          </p:cNvPr>
          <p:cNvSpPr/>
          <p:nvPr/>
        </p:nvSpPr>
        <p:spPr bwMode="white">
          <a:xfrm>
            <a:off x="1596190" y="3946226"/>
            <a:ext cx="276190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5AB1F1-99E5-5DEC-C5C3-0C60EEB45D31}"/>
              </a:ext>
            </a:extLst>
          </p:cNvPr>
          <p:cNvSpPr/>
          <p:nvPr/>
        </p:nvSpPr>
        <p:spPr bwMode="white">
          <a:xfrm>
            <a:off x="1624761" y="4375201"/>
            <a:ext cx="219047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458A84-334A-D7DB-05C9-6FFDEDD9FE96}"/>
              </a:ext>
            </a:extLst>
          </p:cNvPr>
          <p:cNvSpPr/>
          <p:nvPr/>
        </p:nvSpPr>
        <p:spPr bwMode="white">
          <a:xfrm>
            <a:off x="1615238" y="4813709"/>
            <a:ext cx="247619" cy="23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23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44D16-8B13-C8A4-136D-09D4F1B0F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469D51-8A5D-42AD-1B9D-77134755346C}"/>
              </a:ext>
            </a:extLst>
          </p:cNvPr>
          <p:cNvSpPr/>
          <p:nvPr/>
        </p:nvSpPr>
        <p:spPr bwMode="white">
          <a:xfrm>
            <a:off x="1624761" y="1592532"/>
            <a:ext cx="219047" cy="2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77BC4A-35E8-D113-3DF3-C6A04AFFA700}"/>
              </a:ext>
            </a:extLst>
          </p:cNvPr>
          <p:cNvSpPr/>
          <p:nvPr/>
        </p:nvSpPr>
        <p:spPr bwMode="white">
          <a:xfrm>
            <a:off x="1615238" y="2031677"/>
            <a:ext cx="257142" cy="2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9D23EB-AD2A-C444-4A3A-1B2F86AA427C}"/>
              </a:ext>
            </a:extLst>
          </p:cNvPr>
          <p:cNvSpPr/>
          <p:nvPr/>
        </p:nvSpPr>
        <p:spPr bwMode="white">
          <a:xfrm>
            <a:off x="1596190" y="2461277"/>
            <a:ext cx="285714" cy="2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EEA01E-4494-86D5-13AB-23D553FA7ACC}"/>
              </a:ext>
            </a:extLst>
          </p:cNvPr>
          <p:cNvSpPr/>
          <p:nvPr/>
        </p:nvSpPr>
        <p:spPr bwMode="white">
          <a:xfrm>
            <a:off x="1624761" y="2900422"/>
            <a:ext cx="228571" cy="2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108DC4-5AF0-1503-9209-3AEF9BB0A2D6}"/>
              </a:ext>
            </a:extLst>
          </p:cNvPr>
          <p:cNvSpPr/>
          <p:nvPr/>
        </p:nvSpPr>
        <p:spPr bwMode="white">
          <a:xfrm>
            <a:off x="1615238" y="3339568"/>
            <a:ext cx="247619" cy="23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952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236A87-DC8F-116C-4A7F-14254C36FA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B2A04C-E1D7-901E-C97C-BA33AA3A2244}"/>
              </a:ext>
            </a:extLst>
          </p:cNvPr>
          <p:cNvSpPr/>
          <p:nvPr/>
        </p:nvSpPr>
        <p:spPr bwMode="white">
          <a:xfrm>
            <a:off x="3891428" y="2496208"/>
            <a:ext cx="476190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FC6731-151D-F87B-7A60-FF020EE35F36}"/>
              </a:ext>
            </a:extLst>
          </p:cNvPr>
          <p:cNvSpPr/>
          <p:nvPr/>
        </p:nvSpPr>
        <p:spPr bwMode="white">
          <a:xfrm>
            <a:off x="3481904" y="3201154"/>
            <a:ext cx="457142" cy="1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31ACA8-DEF4-9DFF-9CE6-CADA3A867D76}"/>
              </a:ext>
            </a:extLst>
          </p:cNvPr>
          <p:cNvSpPr/>
          <p:nvPr/>
        </p:nvSpPr>
        <p:spPr bwMode="white">
          <a:xfrm>
            <a:off x="2253333" y="3763206"/>
            <a:ext cx="409523" cy="17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AD75D8-8CBB-77F3-EE6D-1F2A2A39CBA6}"/>
              </a:ext>
            </a:extLst>
          </p:cNvPr>
          <p:cNvSpPr/>
          <p:nvPr/>
        </p:nvSpPr>
        <p:spPr bwMode="white">
          <a:xfrm>
            <a:off x="4396190" y="4182363"/>
            <a:ext cx="600000" cy="314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63069E-3C66-DA82-3063-345E79DEE699}"/>
              </a:ext>
            </a:extLst>
          </p:cNvPr>
          <p:cNvSpPr/>
          <p:nvPr/>
        </p:nvSpPr>
        <p:spPr bwMode="white">
          <a:xfrm>
            <a:off x="3310476" y="4797152"/>
            <a:ext cx="266666" cy="26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2E8FEB-2286-243E-AEF4-0331B2FED4AB}"/>
              </a:ext>
            </a:extLst>
          </p:cNvPr>
          <p:cNvSpPr/>
          <p:nvPr/>
        </p:nvSpPr>
        <p:spPr bwMode="white">
          <a:xfrm>
            <a:off x="6853333" y="4797152"/>
            <a:ext cx="276190" cy="26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10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1ECA4-19F2-6E48-63DE-CCBDF6C0EA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5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587907-1E94-DE12-86F5-E1B71AE54C2A}"/>
              </a:ext>
            </a:extLst>
          </p:cNvPr>
          <p:cNvSpPr/>
          <p:nvPr/>
        </p:nvSpPr>
        <p:spPr bwMode="white">
          <a:xfrm>
            <a:off x="4015238" y="2002284"/>
            <a:ext cx="257142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125A96-F785-8928-E269-056FB3CE6A86}"/>
              </a:ext>
            </a:extLst>
          </p:cNvPr>
          <p:cNvSpPr/>
          <p:nvPr/>
        </p:nvSpPr>
        <p:spPr bwMode="white">
          <a:xfrm>
            <a:off x="2681904" y="2441109"/>
            <a:ext cx="228571" cy="228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E5EE37-0FEA-BA06-EE1D-921910143CD3}"/>
              </a:ext>
            </a:extLst>
          </p:cNvPr>
          <p:cNvSpPr/>
          <p:nvPr/>
        </p:nvSpPr>
        <p:spPr bwMode="white">
          <a:xfrm>
            <a:off x="3891428" y="3318759"/>
            <a:ext cx="219047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C03DA7-DF14-6A19-0F88-9244D8D40656}"/>
              </a:ext>
            </a:extLst>
          </p:cNvPr>
          <p:cNvSpPr/>
          <p:nvPr/>
        </p:nvSpPr>
        <p:spPr bwMode="white">
          <a:xfrm>
            <a:off x="2586666" y="4196408"/>
            <a:ext cx="247619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1F967C-6AA2-3B05-53C2-CB1CDFA34D9B}"/>
              </a:ext>
            </a:extLst>
          </p:cNvPr>
          <p:cNvSpPr/>
          <p:nvPr/>
        </p:nvSpPr>
        <p:spPr bwMode="white">
          <a:xfrm>
            <a:off x="8215238" y="4635233"/>
            <a:ext cx="276190" cy="238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7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2023-08-14T04:10:13Z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