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3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60" autoAdjust="0"/>
    <p:restoredTop sz="94660"/>
  </p:normalViewPr>
  <p:slideViewPr>
    <p:cSldViewPr showGuides="1">
      <p:cViewPr>
        <p:scale>
          <a:sx n="66" d="100"/>
          <a:sy n="66" d="100"/>
        </p:scale>
        <p:origin x="126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478BD1-1D80-4CA4-B03D-69126BE18E28}" type="datetimeFigureOut">
              <a:rPr lang="zh-CN" altLang="en-US" smtClean="0"/>
              <a:t>2023/8/14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781C6C-8FD3-4FC4-AAE4-BB6D26BA3B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202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781C6C-8FD3-4FC4-AAE4-BB6D26BA3BC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74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A30B5E-BF98-33CA-968C-7C895D29A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3143" y="3009952"/>
            <a:ext cx="3085714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14DE9-465C-021B-473B-F8B439EBF8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18AC47-CF4D-08A5-50A9-A06A8F829F9E}"/>
              </a:ext>
            </a:extLst>
          </p:cNvPr>
          <p:cNvSpPr/>
          <p:nvPr/>
        </p:nvSpPr>
        <p:spPr bwMode="white">
          <a:xfrm>
            <a:off x="1062857" y="1086351"/>
            <a:ext cx="247619" cy="2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23C998-0333-96DD-8C6A-75A95ED5A551}"/>
              </a:ext>
            </a:extLst>
          </p:cNvPr>
          <p:cNvSpPr/>
          <p:nvPr/>
        </p:nvSpPr>
        <p:spPr bwMode="white">
          <a:xfrm>
            <a:off x="1043809" y="2182219"/>
            <a:ext cx="276190" cy="2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661C78-7912-3E28-E5F4-370842922935}"/>
              </a:ext>
            </a:extLst>
          </p:cNvPr>
          <p:cNvSpPr/>
          <p:nvPr/>
        </p:nvSpPr>
        <p:spPr bwMode="white">
          <a:xfrm>
            <a:off x="1043809" y="3268557"/>
            <a:ext cx="276190" cy="22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965450-4A0A-0482-9FDA-73907FC51CA5}"/>
              </a:ext>
            </a:extLst>
          </p:cNvPr>
          <p:cNvSpPr/>
          <p:nvPr/>
        </p:nvSpPr>
        <p:spPr bwMode="white">
          <a:xfrm>
            <a:off x="1062857" y="4354896"/>
            <a:ext cx="247619" cy="23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52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C9F20-678E-261F-A428-EA883D7623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0848A4D9-2E02-981F-9CCE-216B13B3E9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701" y="1912069"/>
            <a:ext cx="468000" cy="46800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16245F0-4098-B039-6F10-742C72B9B8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323" y="1906631"/>
            <a:ext cx="468000" cy="46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E1762B4-C1F8-80C4-59C5-D50B268E22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51616" y="1906631"/>
            <a:ext cx="468000" cy="468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289EEF8-DC32-A762-6D94-E9FAD5362E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1887184"/>
            <a:ext cx="468000" cy="468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4C41A4C-A96E-4300-6062-12F43515D0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2076" y="1909140"/>
            <a:ext cx="468000" cy="4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54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74255-FDCF-59D3-144C-572A30C70D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1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30E24C-B7BD-7BDC-0DEB-619007B588F4}"/>
              </a:ext>
            </a:extLst>
          </p:cNvPr>
          <p:cNvSpPr/>
          <p:nvPr/>
        </p:nvSpPr>
        <p:spPr bwMode="white">
          <a:xfrm>
            <a:off x="3396190" y="3947571"/>
            <a:ext cx="828571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B62F26-C2D4-234C-4EF3-96A4E89B37A8}"/>
              </a:ext>
            </a:extLst>
          </p:cNvPr>
          <p:cNvSpPr/>
          <p:nvPr/>
        </p:nvSpPr>
        <p:spPr bwMode="white">
          <a:xfrm>
            <a:off x="6691428" y="3947571"/>
            <a:ext cx="742857" cy="247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4BDB5C-711E-E3C7-859F-868CECB9A820}"/>
              </a:ext>
            </a:extLst>
          </p:cNvPr>
          <p:cNvSpPr/>
          <p:nvPr/>
        </p:nvSpPr>
        <p:spPr bwMode="white">
          <a:xfrm>
            <a:off x="10186666" y="3947571"/>
            <a:ext cx="904761" cy="25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53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E5DCD-02C9-0B39-9D22-AED27EC0B6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4C763F-ABCF-3A8A-4784-910891305071}"/>
              </a:ext>
            </a:extLst>
          </p:cNvPr>
          <p:cNvSpPr/>
          <p:nvPr/>
        </p:nvSpPr>
        <p:spPr bwMode="white">
          <a:xfrm>
            <a:off x="1624761" y="1763747"/>
            <a:ext cx="295238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448670-267D-2C93-A975-0DD4741F80A0}"/>
              </a:ext>
            </a:extLst>
          </p:cNvPr>
          <p:cNvSpPr/>
          <p:nvPr/>
        </p:nvSpPr>
        <p:spPr bwMode="white">
          <a:xfrm>
            <a:off x="1662857" y="3499869"/>
            <a:ext cx="238095" cy="24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694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3A68B9-3BB8-1A05-1D77-89872FE1E6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0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4BDAC3-D9CF-5510-6538-1A91FBCC15B2}"/>
              </a:ext>
            </a:extLst>
          </p:cNvPr>
          <p:cNvSpPr/>
          <p:nvPr/>
        </p:nvSpPr>
        <p:spPr bwMode="white">
          <a:xfrm>
            <a:off x="1081904" y="1134223"/>
            <a:ext cx="257142" cy="25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D1F0CD-336E-BF47-42DA-F6D8BA9CD58D}"/>
              </a:ext>
            </a:extLst>
          </p:cNvPr>
          <p:cNvSpPr/>
          <p:nvPr/>
        </p:nvSpPr>
        <p:spPr bwMode="white">
          <a:xfrm>
            <a:off x="1062857" y="2298413"/>
            <a:ext cx="295238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AF5807-BAF4-EBD5-0587-2A4B03BA6467}"/>
              </a:ext>
            </a:extLst>
          </p:cNvPr>
          <p:cNvSpPr/>
          <p:nvPr/>
        </p:nvSpPr>
        <p:spPr bwMode="white">
          <a:xfrm>
            <a:off x="1062857" y="3453061"/>
            <a:ext cx="295238" cy="248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05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BC75A-1887-722F-0790-ABF705BB90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67DE1C1-8A4B-F994-B590-9B94AE2AB6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436" y="3899760"/>
            <a:ext cx="10800000" cy="1358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A74EAC4-294D-79AB-7E72-544FF87670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3524" y="2963043"/>
            <a:ext cx="1478260" cy="63056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1DB5A34-D619-2654-21BC-9D741E6FC5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2377" y="2963042"/>
            <a:ext cx="1478260" cy="63056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DA919AE-8BEB-3592-2ABE-345F32F24C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3962611"/>
            <a:ext cx="2040040" cy="63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2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BB9ED-DD6C-A968-528C-3950FE2ACD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855C61E-8203-20F4-994D-C7533B134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7415" y="1263997"/>
            <a:ext cx="1444923" cy="63056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CDAF911-7474-F17B-A848-1DD759FB1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526234"/>
            <a:ext cx="2016224" cy="63056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2E940D0-5A03-F81D-1FAF-E24AFE7A65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702743"/>
            <a:ext cx="1804962" cy="630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957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265F0-94D6-5FD4-F588-D4E47971A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D7A762-F2EA-3037-3871-E420FBF1798D}"/>
              </a:ext>
            </a:extLst>
          </p:cNvPr>
          <p:cNvSpPr/>
          <p:nvPr/>
        </p:nvSpPr>
        <p:spPr bwMode="white">
          <a:xfrm>
            <a:off x="1577142" y="1734108"/>
            <a:ext cx="276190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D7C952-ABD1-A625-83B9-FE4ACA831AE4}"/>
              </a:ext>
            </a:extLst>
          </p:cNvPr>
          <p:cNvSpPr/>
          <p:nvPr/>
        </p:nvSpPr>
        <p:spPr bwMode="white">
          <a:xfrm>
            <a:off x="1605714" y="2277111"/>
            <a:ext cx="228571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5B5540-D49A-D926-6541-4B46533D58BB}"/>
              </a:ext>
            </a:extLst>
          </p:cNvPr>
          <p:cNvSpPr/>
          <p:nvPr/>
        </p:nvSpPr>
        <p:spPr bwMode="white">
          <a:xfrm>
            <a:off x="1596190" y="2820114"/>
            <a:ext cx="247619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6AA992-3095-51DE-46A8-394B7865E1DB}"/>
              </a:ext>
            </a:extLst>
          </p:cNvPr>
          <p:cNvSpPr/>
          <p:nvPr/>
        </p:nvSpPr>
        <p:spPr bwMode="white">
          <a:xfrm>
            <a:off x="1596190" y="3372643"/>
            <a:ext cx="247619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7F811D-3E27-0699-20B0-43CF63871888}"/>
              </a:ext>
            </a:extLst>
          </p:cNvPr>
          <p:cNvSpPr/>
          <p:nvPr/>
        </p:nvSpPr>
        <p:spPr bwMode="white">
          <a:xfrm>
            <a:off x="1605714" y="3915645"/>
            <a:ext cx="219047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31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15DCA-949A-8E08-C26B-907CA7AE74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2471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2023-08-14T02:17:01Z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