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660"/>
  </p:normalViewPr>
  <p:slideViewPr>
    <p:cSldViewPr showGuides="1">
      <p:cViewPr>
        <p:scale>
          <a:sx n="66" d="100"/>
          <a:sy n="66" d="100"/>
        </p:scale>
        <p:origin x="228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705E74-99B7-00B7-0DED-2EA5A71C6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90906"/>
            <a:ext cx="10800000" cy="8184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87E1F-97B4-4B79-5CAE-F4D2825CC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399A49-F4DF-5245-1527-C845B8946121}"/>
              </a:ext>
            </a:extLst>
          </p:cNvPr>
          <p:cNvSpPr/>
          <p:nvPr/>
        </p:nvSpPr>
        <p:spPr bwMode="white">
          <a:xfrm>
            <a:off x="1996190" y="1878827"/>
            <a:ext cx="295238" cy="3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308AEB-9AA8-1B52-7BA8-9EAE6E522351}"/>
              </a:ext>
            </a:extLst>
          </p:cNvPr>
          <p:cNvSpPr/>
          <p:nvPr/>
        </p:nvSpPr>
        <p:spPr bwMode="white">
          <a:xfrm>
            <a:off x="1986666" y="2547015"/>
            <a:ext cx="314285" cy="33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ADD55-86FD-7EF7-CFEB-6B2738380C22}"/>
              </a:ext>
            </a:extLst>
          </p:cNvPr>
          <p:cNvSpPr/>
          <p:nvPr/>
        </p:nvSpPr>
        <p:spPr bwMode="white">
          <a:xfrm>
            <a:off x="1958095" y="3224750"/>
            <a:ext cx="371428" cy="3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F37C5-007F-FF27-7D60-ABF2763A5FBB}"/>
              </a:ext>
            </a:extLst>
          </p:cNvPr>
          <p:cNvSpPr/>
          <p:nvPr/>
        </p:nvSpPr>
        <p:spPr bwMode="white">
          <a:xfrm>
            <a:off x="1958095" y="3892938"/>
            <a:ext cx="361904" cy="33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E882D6-5711-803A-90BF-DF53C880BB91}"/>
              </a:ext>
            </a:extLst>
          </p:cNvPr>
          <p:cNvSpPr/>
          <p:nvPr/>
        </p:nvSpPr>
        <p:spPr bwMode="white">
          <a:xfrm>
            <a:off x="1958095" y="4570672"/>
            <a:ext cx="371428" cy="32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52707-7F45-F541-BB50-6EE874314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439C5F-DD06-19EF-50A1-6C7A9BA9BDAC}"/>
              </a:ext>
            </a:extLst>
          </p:cNvPr>
          <p:cNvSpPr/>
          <p:nvPr/>
        </p:nvSpPr>
        <p:spPr bwMode="white">
          <a:xfrm>
            <a:off x="1996190" y="1906243"/>
            <a:ext cx="295238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80737C-2CF9-94E1-7D8A-C3C1169D9FF3}"/>
              </a:ext>
            </a:extLst>
          </p:cNvPr>
          <p:cNvSpPr/>
          <p:nvPr/>
        </p:nvSpPr>
        <p:spPr bwMode="white">
          <a:xfrm>
            <a:off x="1996190" y="3917728"/>
            <a:ext cx="295238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990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34E39-2A21-42E3-A9E6-921D00F16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D2EF9-9EF1-CB3A-5916-96B4114B4B07}"/>
              </a:ext>
            </a:extLst>
          </p:cNvPr>
          <p:cNvSpPr/>
          <p:nvPr/>
        </p:nvSpPr>
        <p:spPr bwMode="white">
          <a:xfrm>
            <a:off x="1224761" y="1134062"/>
            <a:ext cx="323809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CF780F-AA09-2E1C-3B95-DE253D52039D}"/>
              </a:ext>
            </a:extLst>
          </p:cNvPr>
          <p:cNvSpPr/>
          <p:nvPr/>
        </p:nvSpPr>
        <p:spPr bwMode="white">
          <a:xfrm>
            <a:off x="1224761" y="2487763"/>
            <a:ext cx="314285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88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5DBB3-D609-8C96-BD08-970B46F77B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A61C833-BE54-2698-6FC8-86F7DE3682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7477" y="2830125"/>
            <a:ext cx="1936596" cy="8149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E7E214A-AF90-91A3-1941-469F826E8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8368" y="2822505"/>
            <a:ext cx="2017912" cy="8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78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429D3-0795-A093-E5DE-F7023132FF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974AF88-F940-A7E5-B0CF-DB590B6EC5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0720" y="2058690"/>
            <a:ext cx="2453352" cy="8149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9C93802F-EC68-D624-BA16-7EBEB6CB7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050703"/>
            <a:ext cx="1944216" cy="8149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AE74E1F5-E216-396B-FE9E-6E0873C08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904" y="3667884"/>
            <a:ext cx="1921164" cy="8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35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2023-08-14T03:17:09Z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