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91" autoAdjust="0"/>
    <p:restoredTop sz="94660"/>
  </p:normalViewPr>
  <p:slideViewPr>
    <p:cSldViewPr showGuides="1">
      <p:cViewPr varScale="1">
        <p:scale>
          <a:sx n="69" d="100"/>
          <a:sy n="69" d="100"/>
        </p:scale>
        <p:origin x="84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7A73047-99EB-266D-9EED-92CEB35F65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666" y="3033762"/>
            <a:ext cx="6466667" cy="7904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C1AC6E-3E7F-2448-8BCF-6CB6E0C2B6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7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D55F38-FEB3-BFBA-F8B6-9AEEA5D808F6}"/>
              </a:ext>
            </a:extLst>
          </p:cNvPr>
          <p:cNvSpPr/>
          <p:nvPr/>
        </p:nvSpPr>
        <p:spPr bwMode="white">
          <a:xfrm>
            <a:off x="1834285" y="3622229"/>
            <a:ext cx="219047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8699EA-F55C-FA49-2277-3E701ABF2DDC}"/>
              </a:ext>
            </a:extLst>
          </p:cNvPr>
          <p:cNvSpPr/>
          <p:nvPr/>
        </p:nvSpPr>
        <p:spPr bwMode="white">
          <a:xfrm>
            <a:off x="3958095" y="3622229"/>
            <a:ext cx="219047" cy="247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F9FC7D-156C-17C3-3781-BB1B13715ADB}"/>
              </a:ext>
            </a:extLst>
          </p:cNvPr>
          <p:cNvSpPr/>
          <p:nvPr/>
        </p:nvSpPr>
        <p:spPr bwMode="white">
          <a:xfrm>
            <a:off x="6100952" y="3622229"/>
            <a:ext cx="161904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1749D0-834A-985C-5255-18F747FE1842}"/>
              </a:ext>
            </a:extLst>
          </p:cNvPr>
          <p:cNvSpPr/>
          <p:nvPr/>
        </p:nvSpPr>
        <p:spPr bwMode="white">
          <a:xfrm>
            <a:off x="8215238" y="3622229"/>
            <a:ext cx="209523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3B3BC5-3824-89A0-8F40-B054FB15396C}"/>
              </a:ext>
            </a:extLst>
          </p:cNvPr>
          <p:cNvSpPr/>
          <p:nvPr/>
        </p:nvSpPr>
        <p:spPr bwMode="white">
          <a:xfrm>
            <a:off x="10329523" y="3622229"/>
            <a:ext cx="238095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93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E5CE14-13F0-19A4-70F8-0DFF29B46A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2414"/>
            <a:ext cx="10800000" cy="2830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B9F702-C047-280D-E294-994F9C17D7E9}"/>
              </a:ext>
            </a:extLst>
          </p:cNvPr>
          <p:cNvSpPr/>
          <p:nvPr/>
        </p:nvSpPr>
        <p:spPr bwMode="white">
          <a:xfrm>
            <a:off x="1653333" y="1545236"/>
            <a:ext cx="238095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0577F8-7311-1DBF-979F-9760E193DBDD}"/>
              </a:ext>
            </a:extLst>
          </p:cNvPr>
          <p:cNvSpPr/>
          <p:nvPr/>
        </p:nvSpPr>
        <p:spPr bwMode="white">
          <a:xfrm>
            <a:off x="1624761" y="2660176"/>
            <a:ext cx="295238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723A29E-A631-DED6-F54A-726AE9F1D7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600419"/>
            <a:ext cx="10800000" cy="3388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FB5A81-ABD4-EB09-BA38-5AAA3B87D41B}"/>
              </a:ext>
            </a:extLst>
          </p:cNvPr>
          <p:cNvSpPr/>
          <p:nvPr/>
        </p:nvSpPr>
        <p:spPr bwMode="white">
          <a:xfrm>
            <a:off x="1633368" y="3734033"/>
            <a:ext cx="257142" cy="25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E25A07-B601-8705-E42F-08478B2A894D}"/>
              </a:ext>
            </a:extLst>
          </p:cNvPr>
          <p:cNvSpPr/>
          <p:nvPr/>
        </p:nvSpPr>
        <p:spPr bwMode="white">
          <a:xfrm>
            <a:off x="1642892" y="4850666"/>
            <a:ext cx="238095" cy="2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10B844-D655-9D33-84B5-441573D5060E}"/>
              </a:ext>
            </a:extLst>
          </p:cNvPr>
          <p:cNvSpPr/>
          <p:nvPr/>
        </p:nvSpPr>
        <p:spPr bwMode="white">
          <a:xfrm>
            <a:off x="1633368" y="5967299"/>
            <a:ext cx="257142" cy="24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3920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A1ACD9-48E6-7455-EDAB-7263F67AE9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5DB674-FC6D-5A92-A7E6-DCF699300FD4}"/>
              </a:ext>
            </a:extLst>
          </p:cNvPr>
          <p:cNvSpPr/>
          <p:nvPr/>
        </p:nvSpPr>
        <p:spPr bwMode="white">
          <a:xfrm>
            <a:off x="2053333" y="3072990"/>
            <a:ext cx="219047" cy="171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8D13A2-720F-46C3-F5F5-FC12ED06981B}"/>
              </a:ext>
            </a:extLst>
          </p:cNvPr>
          <p:cNvSpPr/>
          <p:nvPr/>
        </p:nvSpPr>
        <p:spPr bwMode="white">
          <a:xfrm>
            <a:off x="4053333" y="2948841"/>
            <a:ext cx="380952" cy="31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2BE86E-A7B4-0CAB-32BA-D67FE02D327C}"/>
              </a:ext>
            </a:extLst>
          </p:cNvPr>
          <p:cNvSpPr/>
          <p:nvPr/>
        </p:nvSpPr>
        <p:spPr bwMode="white">
          <a:xfrm>
            <a:off x="6234285" y="3072990"/>
            <a:ext cx="219047" cy="171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34FBF5-A60E-954C-017A-301C21A27E2B}"/>
              </a:ext>
            </a:extLst>
          </p:cNvPr>
          <p:cNvSpPr/>
          <p:nvPr/>
        </p:nvSpPr>
        <p:spPr bwMode="white">
          <a:xfrm>
            <a:off x="8329523" y="3072990"/>
            <a:ext cx="219047" cy="171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AFE057-E106-1B6F-3CF6-795C1AA9B7D1}"/>
              </a:ext>
            </a:extLst>
          </p:cNvPr>
          <p:cNvSpPr/>
          <p:nvPr/>
        </p:nvSpPr>
        <p:spPr bwMode="white">
          <a:xfrm>
            <a:off x="10329523" y="2948841"/>
            <a:ext cx="380952" cy="31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39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465A7F-8232-0608-1564-58B5543377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7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96CC77-3141-887D-8EAF-49CFE2E494CA}"/>
              </a:ext>
            </a:extLst>
          </p:cNvPr>
          <p:cNvSpPr/>
          <p:nvPr/>
        </p:nvSpPr>
        <p:spPr bwMode="white">
          <a:xfrm>
            <a:off x="1967619" y="4499733"/>
            <a:ext cx="238095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6B266F-ADFD-7F0F-82F0-6507CAA2357F}"/>
              </a:ext>
            </a:extLst>
          </p:cNvPr>
          <p:cNvSpPr/>
          <p:nvPr/>
        </p:nvSpPr>
        <p:spPr bwMode="white">
          <a:xfrm>
            <a:off x="3520000" y="4499733"/>
            <a:ext cx="228571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1C8426-F6B9-1FF9-B761-82CB8A17A7C2}"/>
              </a:ext>
            </a:extLst>
          </p:cNvPr>
          <p:cNvSpPr/>
          <p:nvPr/>
        </p:nvSpPr>
        <p:spPr bwMode="white">
          <a:xfrm>
            <a:off x="5072380" y="4499733"/>
            <a:ext cx="257142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28A5E5-F903-C519-3DE5-BAED0614325E}"/>
              </a:ext>
            </a:extLst>
          </p:cNvPr>
          <p:cNvSpPr/>
          <p:nvPr/>
        </p:nvSpPr>
        <p:spPr bwMode="white">
          <a:xfrm>
            <a:off x="6634285" y="4499733"/>
            <a:ext cx="257142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5BF435-21E3-4CC3-1A17-2D9868DD35A8}"/>
              </a:ext>
            </a:extLst>
          </p:cNvPr>
          <p:cNvSpPr/>
          <p:nvPr/>
        </p:nvSpPr>
        <p:spPr bwMode="white">
          <a:xfrm>
            <a:off x="8186666" y="4499733"/>
            <a:ext cx="295238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74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A6A58D-1BE4-5C8A-F689-937046D2BE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E8147F-315B-D861-4F76-1551A8A77979}"/>
              </a:ext>
            </a:extLst>
          </p:cNvPr>
          <p:cNvSpPr/>
          <p:nvPr/>
        </p:nvSpPr>
        <p:spPr bwMode="white">
          <a:xfrm>
            <a:off x="1605714" y="2526614"/>
            <a:ext cx="228571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B6B376-680F-A445-DDD8-45ED029AF2B4}"/>
              </a:ext>
            </a:extLst>
          </p:cNvPr>
          <p:cNvSpPr/>
          <p:nvPr/>
        </p:nvSpPr>
        <p:spPr bwMode="white">
          <a:xfrm>
            <a:off x="1605714" y="3613891"/>
            <a:ext cx="228571" cy="23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52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42B54E-503B-8F33-85E3-AB8749EF9E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1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50231A-EF88-9579-3176-F756EB57110B}"/>
              </a:ext>
            </a:extLst>
          </p:cNvPr>
          <p:cNvSpPr/>
          <p:nvPr/>
        </p:nvSpPr>
        <p:spPr bwMode="white">
          <a:xfrm>
            <a:off x="1062857" y="1096094"/>
            <a:ext cx="247619" cy="24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A1E8A5-B72D-1A37-B8C9-EFC1ABE096F6}"/>
              </a:ext>
            </a:extLst>
          </p:cNvPr>
          <p:cNvSpPr/>
          <p:nvPr/>
        </p:nvSpPr>
        <p:spPr bwMode="white">
          <a:xfrm>
            <a:off x="1062857" y="2184308"/>
            <a:ext cx="247619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A9DA4B-47F2-4A13-9FCD-67FB86F2DF99}"/>
              </a:ext>
            </a:extLst>
          </p:cNvPr>
          <p:cNvSpPr/>
          <p:nvPr/>
        </p:nvSpPr>
        <p:spPr bwMode="white">
          <a:xfrm>
            <a:off x="1043809" y="3282067"/>
            <a:ext cx="285714" cy="22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41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F514CD-0AF1-0B85-5134-97C1E5F805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3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61170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942C13-2F83-CEC6-DD2D-9E90B3BA1B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8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7AFFDB-F975-4ADA-F221-135249C83CC7}"/>
              </a:ext>
            </a:extLst>
          </p:cNvPr>
          <p:cNvSpPr/>
          <p:nvPr/>
        </p:nvSpPr>
        <p:spPr bwMode="white">
          <a:xfrm>
            <a:off x="1072380" y="1096154"/>
            <a:ext cx="228571" cy="2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F331FF-5AE6-F470-EC78-479BA8C0A1C3}"/>
              </a:ext>
            </a:extLst>
          </p:cNvPr>
          <p:cNvSpPr/>
          <p:nvPr/>
        </p:nvSpPr>
        <p:spPr bwMode="white">
          <a:xfrm>
            <a:off x="1072380" y="2184895"/>
            <a:ext cx="228571" cy="2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9E4CB9-D568-E9FB-FC03-D76FB50C1C99}"/>
              </a:ext>
            </a:extLst>
          </p:cNvPr>
          <p:cNvSpPr/>
          <p:nvPr/>
        </p:nvSpPr>
        <p:spPr bwMode="white">
          <a:xfrm>
            <a:off x="1043809" y="3273636"/>
            <a:ext cx="276190" cy="229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834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2023-08-14T02:08:58Z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