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04" autoAdjust="0"/>
    <p:restoredTop sz="94660"/>
  </p:normalViewPr>
  <p:slideViewPr>
    <p:cSldViewPr showGuides="1">
      <p:cViewPr varScale="1">
        <p:scale>
          <a:sx n="73" d="100"/>
          <a:sy n="73" d="100"/>
        </p:scale>
        <p:origin x="72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551F3A-72E5-E77D-D43B-2CC3776E9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857" y="3000428"/>
            <a:ext cx="7514286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FC9EB5-8D21-9F7A-E9E6-50C797A09C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A4EFAE-2F89-A074-45AE-970C8D8EBD6D}"/>
              </a:ext>
            </a:extLst>
          </p:cNvPr>
          <p:cNvSpPr/>
          <p:nvPr/>
        </p:nvSpPr>
        <p:spPr bwMode="white">
          <a:xfrm>
            <a:off x="2843809" y="3146847"/>
            <a:ext cx="276190" cy="2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1CB7DA-BB52-0847-7C38-1BD946928838}"/>
              </a:ext>
            </a:extLst>
          </p:cNvPr>
          <p:cNvSpPr/>
          <p:nvPr/>
        </p:nvSpPr>
        <p:spPr bwMode="white">
          <a:xfrm>
            <a:off x="8462857" y="3146847"/>
            <a:ext cx="266666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02F3E8-CD1F-AFEC-C797-EF8715A00D92}"/>
              </a:ext>
            </a:extLst>
          </p:cNvPr>
          <p:cNvSpPr/>
          <p:nvPr/>
        </p:nvSpPr>
        <p:spPr bwMode="white">
          <a:xfrm>
            <a:off x="2834285" y="4758905"/>
            <a:ext cx="495238" cy="42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32F2BF-A842-2878-6C62-574489A5AD92}"/>
              </a:ext>
            </a:extLst>
          </p:cNvPr>
          <p:cNvSpPr/>
          <p:nvPr/>
        </p:nvSpPr>
        <p:spPr bwMode="white">
          <a:xfrm>
            <a:off x="8567619" y="4930604"/>
            <a:ext cx="276190" cy="2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C2AC1-C292-2A90-245B-ABD72F2145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78D1DE9-6A4B-37DF-2476-FC74769998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9549" y="3520058"/>
            <a:ext cx="2198340" cy="87647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5FE3A01-F37F-36CF-0DD4-9FD820F9D8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52" y="5085184"/>
            <a:ext cx="2198340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E3B527-E7DA-8C4B-AC03-FA849FF9A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FF69188-249F-D935-A211-8384EC6A2C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0526" y="1438176"/>
            <a:ext cx="2198340" cy="87647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52297F4-4335-C915-4BBA-2C0828256E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914" y="3115568"/>
            <a:ext cx="2198340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49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198BE-E804-198D-6380-0550759294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5950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BFCE5-EDF0-B354-01E2-3507BEB1B3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6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307EB6F-3491-5860-9222-C6A1337AE4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2724" y="1097186"/>
            <a:ext cx="7565032" cy="876473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5D8EDB3-3A2C-72E9-BF91-5A3E6B1534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2724" y="2221607"/>
            <a:ext cx="7565032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4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2023-08-14T02:42:16Z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