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5" autoAdjust="0"/>
    <p:restoredTop sz="94660"/>
  </p:normalViewPr>
  <p:slideViewPr>
    <p:cSldViewPr showGuides="1">
      <p:cViewPr>
        <p:scale>
          <a:sx n="125" d="100"/>
          <a:sy n="125" d="100"/>
        </p:scale>
        <p:origin x="-1212" y="-163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223E74-8551-5CE0-928C-870C7916E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666" y="2981381"/>
            <a:ext cx="7466667" cy="8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F0B3C7-4FA1-1FFF-FADD-2137083E3F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16F3682-C6AC-BC4E-9AC9-ACB7D1EA2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705" y="2946223"/>
            <a:ext cx="612000" cy="612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D7D87EF-0208-BCFE-1A2E-1DDA410E4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914" y="2946223"/>
            <a:ext cx="612000" cy="612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BBEAE8D-CD31-08DE-E246-B32041E7A4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607" y="2946223"/>
            <a:ext cx="612000" cy="6120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F65CB331-30EC-B904-EBF1-E0B84363E3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705" y="4437112"/>
            <a:ext cx="612000" cy="612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7BF210E-8229-645E-5EA7-80C3573D1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914" y="4437112"/>
            <a:ext cx="612000" cy="612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E8A96D5-1EDC-330F-92EC-FFDFF0517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2607" y="4437112"/>
            <a:ext cx="612000" cy="6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2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38A20-EBF2-7589-D260-5DDC33E3A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59CC7FE-73DD-AF99-4EB9-D325BE19B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2316" y="4090720"/>
            <a:ext cx="8814616" cy="869918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E86CB211-12C3-12DD-21A0-455810C2DF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800" y="5016082"/>
            <a:ext cx="9022132" cy="86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51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4A0A5A-4810-BBB0-7CC0-525B4A3C8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1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EF205D-BA6B-0A40-9A05-0DDCC9124C52}"/>
              </a:ext>
            </a:extLst>
          </p:cNvPr>
          <p:cNvSpPr/>
          <p:nvPr/>
        </p:nvSpPr>
        <p:spPr bwMode="white">
          <a:xfrm>
            <a:off x="1963811" y="2363923"/>
            <a:ext cx="265224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F05417-4D9B-729A-6853-EEB40C3B2C9C}"/>
              </a:ext>
            </a:extLst>
          </p:cNvPr>
          <p:cNvSpPr/>
          <p:nvPr/>
        </p:nvSpPr>
        <p:spPr bwMode="white">
          <a:xfrm>
            <a:off x="1844917" y="3371236"/>
            <a:ext cx="475574" cy="412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D3B4B-B659-E1AC-9F73-255D582A1A49}"/>
              </a:ext>
            </a:extLst>
          </p:cNvPr>
          <p:cNvSpPr/>
          <p:nvPr/>
        </p:nvSpPr>
        <p:spPr bwMode="white">
          <a:xfrm>
            <a:off x="1963811" y="5660585"/>
            <a:ext cx="265224" cy="2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63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20C32-7D53-C1CC-3AF6-05F223BBAB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AA86C5A-F91E-0492-5E6E-DB35581563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521" y="2035448"/>
            <a:ext cx="2734146" cy="8764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947C318-8AAC-72AE-2696-C43047F1B1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729" y="3280949"/>
            <a:ext cx="2734147" cy="8764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EE52393-66F2-48EE-E36C-E9786314A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729" y="4402083"/>
            <a:ext cx="2734147" cy="8764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C426DAC-30EA-A441-A147-DEAD54BAE6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0433" y="5485114"/>
            <a:ext cx="2734147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15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2023-08-14T03:21:24Z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