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7" d="100"/>
          <a:sy n="77" d="100"/>
        </p:scale>
        <p:origin x="10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4BB1CFA-A501-60AD-A1B4-7F03D4E0DDF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44094" b="62672"/>
          <a:stretch/>
        </p:blipFill>
        <p:spPr>
          <a:xfrm>
            <a:off x="2687960" y="2292523"/>
            <a:ext cx="6816080" cy="84844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E4904555-F6EE-BE48-A1C1-227BF315155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5785" t="72176"/>
          <a:stretch/>
        </p:blipFill>
        <p:spPr>
          <a:xfrm>
            <a:off x="1571836" y="3933055"/>
            <a:ext cx="9048328" cy="63242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7F2FDB-85FF-7248-3F3D-B71BA37FD4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89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315909C-51B7-910C-1EC8-A77ECB90CBBD}"/>
              </a:ext>
            </a:extLst>
          </p:cNvPr>
          <p:cNvSpPr/>
          <p:nvPr/>
        </p:nvSpPr>
        <p:spPr bwMode="white">
          <a:xfrm>
            <a:off x="1958095" y="1886374"/>
            <a:ext cx="371428" cy="323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274722B-FBC5-EF49-F14E-399775050BF5}"/>
              </a:ext>
            </a:extLst>
          </p:cNvPr>
          <p:cNvSpPr/>
          <p:nvPr/>
        </p:nvSpPr>
        <p:spPr bwMode="white">
          <a:xfrm>
            <a:off x="2005714" y="3267461"/>
            <a:ext cx="295238" cy="323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DEC3E7-CA82-87C3-9D27-D80984A624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7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82BC5C-87FF-A8FC-81E1-5D80596E99F1}"/>
              </a:ext>
            </a:extLst>
          </p:cNvPr>
          <p:cNvSpPr/>
          <p:nvPr/>
        </p:nvSpPr>
        <p:spPr bwMode="white">
          <a:xfrm>
            <a:off x="1243809" y="1115308"/>
            <a:ext cx="295238" cy="324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9424EC-BA33-4DC1-0D1C-EA553DE58F86}"/>
              </a:ext>
            </a:extLst>
          </p:cNvPr>
          <p:cNvSpPr/>
          <p:nvPr/>
        </p:nvSpPr>
        <p:spPr bwMode="white">
          <a:xfrm>
            <a:off x="1196190" y="2491074"/>
            <a:ext cx="371428" cy="324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423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912D00-8C1B-2B8B-D855-EDA760A635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4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450D548-3592-C2ED-1082-39C4404E8329}"/>
              </a:ext>
            </a:extLst>
          </p:cNvPr>
          <p:cNvSpPr/>
          <p:nvPr/>
        </p:nvSpPr>
        <p:spPr bwMode="white">
          <a:xfrm>
            <a:off x="4129523" y="1945730"/>
            <a:ext cx="552380" cy="439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666ED84-93F1-A4CC-539F-CF78CD5094CE}"/>
              </a:ext>
            </a:extLst>
          </p:cNvPr>
          <p:cNvSpPr/>
          <p:nvPr/>
        </p:nvSpPr>
        <p:spPr bwMode="white">
          <a:xfrm>
            <a:off x="2596190" y="2823998"/>
            <a:ext cx="638095" cy="429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7394E43-604C-0FA5-EC6D-8FACA4E5814A}"/>
              </a:ext>
            </a:extLst>
          </p:cNvPr>
          <p:cNvSpPr/>
          <p:nvPr/>
        </p:nvSpPr>
        <p:spPr bwMode="white">
          <a:xfrm>
            <a:off x="8910476" y="2823998"/>
            <a:ext cx="495238" cy="429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193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7AEAAB-8506-4BFD-2EA5-1A8C14B52A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E9D7BF-17BC-2B82-CA1F-3B0E5060791B}"/>
              </a:ext>
            </a:extLst>
          </p:cNvPr>
          <p:cNvSpPr/>
          <p:nvPr/>
        </p:nvSpPr>
        <p:spPr bwMode="white">
          <a:xfrm>
            <a:off x="3434285" y="1124821"/>
            <a:ext cx="580952" cy="429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BB7A82-7C92-3413-D860-AAEB273AB966}"/>
              </a:ext>
            </a:extLst>
          </p:cNvPr>
          <p:cNvSpPr/>
          <p:nvPr/>
        </p:nvSpPr>
        <p:spPr bwMode="white">
          <a:xfrm>
            <a:off x="2186666" y="2003547"/>
            <a:ext cx="666666" cy="429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63E7905-15B7-B913-CC2E-A209B495F3E9}"/>
              </a:ext>
            </a:extLst>
          </p:cNvPr>
          <p:cNvSpPr/>
          <p:nvPr/>
        </p:nvSpPr>
        <p:spPr bwMode="white">
          <a:xfrm>
            <a:off x="2139047" y="2872721"/>
            <a:ext cx="657142" cy="439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3636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2A62F0-6913-93F4-4E7C-D723406B43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249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15C2FBF-1974-7E92-688A-AFFCF98DFF1C}"/>
              </a:ext>
            </a:extLst>
          </p:cNvPr>
          <p:cNvSpPr/>
          <p:nvPr/>
        </p:nvSpPr>
        <p:spPr bwMode="white">
          <a:xfrm>
            <a:off x="3306509" y="2302456"/>
            <a:ext cx="270588" cy="270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95AF270-3A93-BC5B-67BC-D827496C998E}"/>
              </a:ext>
            </a:extLst>
          </p:cNvPr>
          <p:cNvSpPr/>
          <p:nvPr/>
        </p:nvSpPr>
        <p:spPr bwMode="white">
          <a:xfrm>
            <a:off x="2932460" y="2884033"/>
            <a:ext cx="246713" cy="270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442A4AD-2FE8-248E-A1E1-3E162FA665EF}"/>
              </a:ext>
            </a:extLst>
          </p:cNvPr>
          <p:cNvSpPr/>
          <p:nvPr/>
        </p:nvSpPr>
        <p:spPr bwMode="white">
          <a:xfrm>
            <a:off x="2916543" y="4031253"/>
            <a:ext cx="270588" cy="286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175443F-57C8-AD35-0B16-2775D7D33F57}"/>
              </a:ext>
            </a:extLst>
          </p:cNvPr>
          <p:cNvSpPr/>
          <p:nvPr/>
        </p:nvSpPr>
        <p:spPr bwMode="white">
          <a:xfrm>
            <a:off x="3282633" y="5760049"/>
            <a:ext cx="310381" cy="270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1445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2023-08-13T16:46:51Z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