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68" autoAdjust="0"/>
    <p:restoredTop sz="94660"/>
  </p:normalViewPr>
  <p:slideViewPr>
    <p:cSldViewPr showGuides="1">
      <p:cViewPr varScale="1">
        <p:scale>
          <a:sx n="73" d="100"/>
          <a:sy n="73" d="100"/>
        </p:scale>
        <p:origin x="66" y="15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DEF6D59-5AF2-CA07-940A-B122F1C276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48260"/>
            <a:ext cx="10800000" cy="76147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A8C17A-15E2-3335-0B33-CD5E4B6970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17291C-2F7D-DEE2-F969-992C370CC1E4}"/>
              </a:ext>
            </a:extLst>
          </p:cNvPr>
          <p:cNvSpPr/>
          <p:nvPr/>
        </p:nvSpPr>
        <p:spPr bwMode="white">
          <a:xfrm>
            <a:off x="1996190" y="1916228"/>
            <a:ext cx="295238" cy="3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A40597-FCD3-08E1-D38C-DE021F009EAF}"/>
              </a:ext>
            </a:extLst>
          </p:cNvPr>
          <p:cNvSpPr/>
          <p:nvPr/>
        </p:nvSpPr>
        <p:spPr bwMode="white">
          <a:xfrm>
            <a:off x="1958095" y="2631553"/>
            <a:ext cx="371428" cy="3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FD3B4F-2A43-7750-7741-562D797B79C5}"/>
              </a:ext>
            </a:extLst>
          </p:cNvPr>
          <p:cNvSpPr/>
          <p:nvPr/>
        </p:nvSpPr>
        <p:spPr bwMode="white">
          <a:xfrm>
            <a:off x="1986666" y="3327802"/>
            <a:ext cx="314285" cy="33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1AD222-4473-9452-2D06-3D1618CC0460}"/>
              </a:ext>
            </a:extLst>
          </p:cNvPr>
          <p:cNvSpPr/>
          <p:nvPr/>
        </p:nvSpPr>
        <p:spPr bwMode="white">
          <a:xfrm>
            <a:off x="1958095" y="4043127"/>
            <a:ext cx="371428" cy="324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8B5564-116D-8452-F2C7-B0A2467DC1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0FCF53-3958-7872-0515-89BBB24F797D}"/>
              </a:ext>
            </a:extLst>
          </p:cNvPr>
          <p:cNvSpPr/>
          <p:nvPr/>
        </p:nvSpPr>
        <p:spPr bwMode="white">
          <a:xfrm>
            <a:off x="2024761" y="2803139"/>
            <a:ext cx="295238" cy="324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A9F1F53-4A62-C80E-CAEA-0DC06DC491FB}"/>
              </a:ext>
            </a:extLst>
          </p:cNvPr>
          <p:cNvSpPr/>
          <p:nvPr/>
        </p:nvSpPr>
        <p:spPr bwMode="white">
          <a:xfrm>
            <a:off x="1967619" y="3861766"/>
            <a:ext cx="371428" cy="324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5583CB7-8F0F-9FAC-2C66-ABB1879A2BD3}"/>
              </a:ext>
            </a:extLst>
          </p:cNvPr>
          <p:cNvSpPr/>
          <p:nvPr/>
        </p:nvSpPr>
        <p:spPr bwMode="white">
          <a:xfrm>
            <a:off x="2005714" y="4901320"/>
            <a:ext cx="323809" cy="333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276E67B-93C2-64C6-5A48-F88DA9024C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2924" y="2552527"/>
            <a:ext cx="2020988" cy="876473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4FE61EA6-0673-E317-0FFA-902CD3ADB5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1116" y="3590424"/>
            <a:ext cx="3019573" cy="876473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A712418-B4E5-B5E9-2098-A7F6D2C681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1116" y="4648077"/>
            <a:ext cx="2836891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311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114D7-BDD6-F6A4-248C-C61C665FE9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36BC9D-7CE0-6A84-017C-7F4237C82CE5}"/>
              </a:ext>
            </a:extLst>
          </p:cNvPr>
          <p:cNvSpPr/>
          <p:nvPr/>
        </p:nvSpPr>
        <p:spPr bwMode="white">
          <a:xfrm>
            <a:off x="1262857" y="1353211"/>
            <a:ext cx="333333" cy="324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36D633-920D-8717-9244-90466339A494}"/>
              </a:ext>
            </a:extLst>
          </p:cNvPr>
          <p:cNvSpPr/>
          <p:nvPr/>
        </p:nvSpPr>
        <p:spPr bwMode="white">
          <a:xfrm>
            <a:off x="1291428" y="2401541"/>
            <a:ext cx="266666" cy="324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6F2EB9E-FBE7-C9CB-1434-B741016702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1985" y="1100929"/>
            <a:ext cx="2836890" cy="87647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B5AD9CFB-DA1A-10BF-C7C0-E62B5E424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1985" y="2139607"/>
            <a:ext cx="2836890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505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84A6DA-D434-CAA1-376D-557751489E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1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9AB1A9-DC61-6593-E353-99CF1631F919}"/>
              </a:ext>
            </a:extLst>
          </p:cNvPr>
          <p:cNvSpPr/>
          <p:nvPr/>
        </p:nvSpPr>
        <p:spPr bwMode="white">
          <a:xfrm>
            <a:off x="2900952" y="2708408"/>
            <a:ext cx="285714" cy="32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B10851-B8B2-2658-DF29-63AA7577015D}"/>
              </a:ext>
            </a:extLst>
          </p:cNvPr>
          <p:cNvSpPr/>
          <p:nvPr/>
        </p:nvSpPr>
        <p:spPr bwMode="white">
          <a:xfrm>
            <a:off x="2881904" y="4273084"/>
            <a:ext cx="314285" cy="33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411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0EB92E-42F2-B379-7020-6C4638BEFA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898946-C035-F2AD-4F6A-0D388BBCDE42}"/>
              </a:ext>
            </a:extLst>
          </p:cNvPr>
          <p:cNvSpPr/>
          <p:nvPr/>
        </p:nvSpPr>
        <p:spPr bwMode="white">
          <a:xfrm>
            <a:off x="2177142" y="1924910"/>
            <a:ext cx="371428" cy="32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CCBD87-E2F3-5BB3-D6FD-E78F88993260}"/>
              </a:ext>
            </a:extLst>
          </p:cNvPr>
          <p:cNvSpPr/>
          <p:nvPr/>
        </p:nvSpPr>
        <p:spPr bwMode="white">
          <a:xfrm>
            <a:off x="2205714" y="3497212"/>
            <a:ext cx="333333" cy="323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94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2023-08-14T02:27:29Z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