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3" r:id="rId4"/>
    <p:sldId id="342" r:id="rId5"/>
    <p:sldId id="340" r:id="rId6"/>
    <p:sldId id="337" r:id="rId7"/>
    <p:sldId id="336" r:id="rId8"/>
    <p:sldId id="335" r:id="rId9"/>
    <p:sldId id="333" r:id="rId10"/>
    <p:sldId id="332" r:id="rId11"/>
    <p:sldId id="331" r:id="rId12"/>
    <p:sldId id="330" r:id="rId13"/>
    <p:sldId id="328" r:id="rId14"/>
    <p:sldId id="327" r:id="rId15"/>
    <p:sldId id="32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05" autoAdjust="0"/>
    <p:restoredTop sz="94660"/>
  </p:normalViewPr>
  <p:slideViewPr>
    <p:cSldViewPr showGuides="1">
      <p:cViewPr varScale="1">
        <p:scale>
          <a:sx n="73" d="100"/>
          <a:sy n="73" d="100"/>
        </p:scale>
        <p:origin x="78" y="15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38B2E76-7B62-C4ED-3297-A07CC5BAB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238" y="2914714"/>
            <a:ext cx="6209524" cy="10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758B6-ED87-F512-4C5E-D56E25152F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94DFE1-7904-A7CE-F9C4-BDB33D3061C3}"/>
              </a:ext>
            </a:extLst>
          </p:cNvPr>
          <p:cNvSpPr/>
          <p:nvPr/>
        </p:nvSpPr>
        <p:spPr bwMode="white">
          <a:xfrm>
            <a:off x="1062857" y="1210543"/>
            <a:ext cx="295238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C5D4A4-FDB2-4283-8A52-0D2B3D0E2358}"/>
              </a:ext>
            </a:extLst>
          </p:cNvPr>
          <p:cNvSpPr/>
          <p:nvPr/>
        </p:nvSpPr>
        <p:spPr bwMode="white">
          <a:xfrm>
            <a:off x="1100952" y="2536846"/>
            <a:ext cx="219047" cy="238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67EA8D-0262-B633-0DD4-94F90A6B7274}"/>
              </a:ext>
            </a:extLst>
          </p:cNvPr>
          <p:cNvSpPr/>
          <p:nvPr/>
        </p:nvSpPr>
        <p:spPr bwMode="white">
          <a:xfrm>
            <a:off x="1081904" y="3853607"/>
            <a:ext cx="266666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79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AABA81-C80F-E146-998A-7034FDE903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8441D66-A392-36C7-4C1E-44B5A2E8E6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3119803"/>
            <a:ext cx="1614656" cy="66411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487EBA9-2C8C-D7BE-26C2-2D88F8E76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346" y="3119803"/>
            <a:ext cx="1614656" cy="66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88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ADA52-5238-8EA5-49BA-BFD20B868D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40A1916-48A0-4AD9-CC73-925B13FE21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42972"/>
            <a:ext cx="10800000" cy="1762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4A552CA-B860-C69C-B7F9-8305C6217A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6796" y="1215802"/>
            <a:ext cx="1596876" cy="66411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B4334F0-87FF-5FA9-389C-9B96241462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8997" y="1215802"/>
            <a:ext cx="1584176" cy="66411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7888C57-7975-F18D-739E-C7EB307B94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7716" y="2315273"/>
            <a:ext cx="1596876" cy="66411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97BA5F6-68F7-BAFF-78AD-86ADAC8E8B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2510" y="2315273"/>
            <a:ext cx="1978124" cy="6641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7F20954-27EC-6D5A-0894-7C8A7FC943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6741" y="3910262"/>
            <a:ext cx="1978124" cy="66411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5990F6D-A40F-CD40-C289-D2E35CD5CA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1916" y="3910262"/>
            <a:ext cx="2774404" cy="66411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88C290D0-3161-6E44-A875-9C4B93692A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4960322"/>
            <a:ext cx="1599416" cy="66411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F33989A-E89D-E2F3-DD98-DD92CBC7BC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1636" y="4960322"/>
            <a:ext cx="1364724" cy="66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72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92FD5-E612-F9AD-C62C-BA1C03C0EA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A96329-4D83-1E06-350E-4368E7FF5117}"/>
              </a:ext>
            </a:extLst>
          </p:cNvPr>
          <p:cNvSpPr/>
          <p:nvPr/>
        </p:nvSpPr>
        <p:spPr bwMode="white">
          <a:xfrm>
            <a:off x="1605714" y="1895881"/>
            <a:ext cx="238095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E72C67-1759-E89B-6E53-E949DCA0453B}"/>
              </a:ext>
            </a:extLst>
          </p:cNvPr>
          <p:cNvSpPr/>
          <p:nvPr/>
        </p:nvSpPr>
        <p:spPr bwMode="white">
          <a:xfrm>
            <a:off x="1577142" y="2476878"/>
            <a:ext cx="295238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4581EC-EA23-C1FF-EC03-59BE36CCCCB8}"/>
              </a:ext>
            </a:extLst>
          </p:cNvPr>
          <p:cNvSpPr/>
          <p:nvPr/>
        </p:nvSpPr>
        <p:spPr bwMode="white">
          <a:xfrm>
            <a:off x="1615238" y="3048351"/>
            <a:ext cx="219047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4DFB4A-FE9D-3DF4-3D8B-92498A51550B}"/>
              </a:ext>
            </a:extLst>
          </p:cNvPr>
          <p:cNvSpPr/>
          <p:nvPr/>
        </p:nvSpPr>
        <p:spPr bwMode="white">
          <a:xfrm>
            <a:off x="1596190" y="3619824"/>
            <a:ext cx="257142" cy="25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33F205-10E8-E110-5F7F-36C486D96C24}"/>
              </a:ext>
            </a:extLst>
          </p:cNvPr>
          <p:cNvSpPr/>
          <p:nvPr/>
        </p:nvSpPr>
        <p:spPr bwMode="white">
          <a:xfrm>
            <a:off x="1596190" y="4210346"/>
            <a:ext cx="266666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2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BDF817-F290-3C27-AAC5-CF5AF31613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60098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BB434C-7153-92D9-4A57-522B48E3F7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0413"/>
            <a:ext cx="10800000" cy="3472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58BE74-38C1-FA53-CB37-4F4CD70DE40B}"/>
              </a:ext>
            </a:extLst>
          </p:cNvPr>
          <p:cNvSpPr/>
          <p:nvPr/>
        </p:nvSpPr>
        <p:spPr bwMode="white">
          <a:xfrm>
            <a:off x="1062857" y="1052581"/>
            <a:ext cx="295238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5DE58D-E0BD-1F78-9B6C-5CFC704D6E20}"/>
              </a:ext>
            </a:extLst>
          </p:cNvPr>
          <p:cNvSpPr/>
          <p:nvPr/>
        </p:nvSpPr>
        <p:spPr bwMode="white">
          <a:xfrm>
            <a:off x="1100952" y="2206838"/>
            <a:ext cx="238095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778618-0F2E-E591-070A-083B4468926C}"/>
              </a:ext>
            </a:extLst>
          </p:cNvPr>
          <p:cNvSpPr/>
          <p:nvPr/>
        </p:nvSpPr>
        <p:spPr bwMode="white">
          <a:xfrm>
            <a:off x="1081904" y="3361095"/>
            <a:ext cx="257142" cy="25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6C85201-9EF3-E2B6-D945-381F175A76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2724"/>
            <a:ext cx="10800000" cy="2306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E10F0D-DBCC-2970-0E34-A4493365040F}"/>
              </a:ext>
            </a:extLst>
          </p:cNvPr>
          <p:cNvSpPr/>
          <p:nvPr/>
        </p:nvSpPr>
        <p:spPr bwMode="white">
          <a:xfrm>
            <a:off x="1081904" y="4515228"/>
            <a:ext cx="257142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A199F7-0D99-53D2-4C88-76089239F194}"/>
              </a:ext>
            </a:extLst>
          </p:cNvPr>
          <p:cNvSpPr/>
          <p:nvPr/>
        </p:nvSpPr>
        <p:spPr bwMode="white">
          <a:xfrm>
            <a:off x="1100952" y="5668546"/>
            <a:ext cx="238095" cy="24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60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312FD-70FD-9E99-7DB7-3534E6EBDA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720000" y="972000"/>
            <a:ext cx="9120416" cy="3774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BD0F13-EABA-F4AD-08B4-4C3821D371C6}"/>
              </a:ext>
            </a:extLst>
          </p:cNvPr>
          <p:cNvSpPr/>
          <p:nvPr/>
        </p:nvSpPr>
        <p:spPr bwMode="white">
          <a:xfrm>
            <a:off x="1577142" y="2277871"/>
            <a:ext cx="285714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EEDDA1-F4F2-A128-B552-1413AF65907C}"/>
              </a:ext>
            </a:extLst>
          </p:cNvPr>
          <p:cNvSpPr/>
          <p:nvPr/>
        </p:nvSpPr>
        <p:spPr bwMode="white">
          <a:xfrm>
            <a:off x="1596190" y="2792595"/>
            <a:ext cx="257142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534F68-C0D0-3DD0-22AD-77075668AC60}"/>
              </a:ext>
            </a:extLst>
          </p:cNvPr>
          <p:cNvSpPr/>
          <p:nvPr/>
        </p:nvSpPr>
        <p:spPr bwMode="white">
          <a:xfrm>
            <a:off x="1605714" y="3316850"/>
            <a:ext cx="238095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42E072-A4D8-5373-8773-EEA122BD9175}"/>
              </a:ext>
            </a:extLst>
          </p:cNvPr>
          <p:cNvSpPr/>
          <p:nvPr/>
        </p:nvSpPr>
        <p:spPr bwMode="white">
          <a:xfrm>
            <a:off x="1577142" y="3831573"/>
            <a:ext cx="295238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6CA729-DBE6-3A52-CA07-26B02CBEAEC5}"/>
              </a:ext>
            </a:extLst>
          </p:cNvPr>
          <p:cNvSpPr/>
          <p:nvPr/>
        </p:nvSpPr>
        <p:spPr bwMode="white">
          <a:xfrm>
            <a:off x="1605714" y="4346296"/>
            <a:ext cx="238095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2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6835C-C758-8206-26D1-70DF6CF559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4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B22ACD-4042-C5DB-D0EF-13B1D41BF8D1}"/>
              </a:ext>
            </a:extLst>
          </p:cNvPr>
          <p:cNvSpPr/>
          <p:nvPr/>
        </p:nvSpPr>
        <p:spPr bwMode="white">
          <a:xfrm>
            <a:off x="2072380" y="3349323"/>
            <a:ext cx="380952" cy="32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9725F2-A1F3-77F4-250C-806576EB5FA4}"/>
              </a:ext>
            </a:extLst>
          </p:cNvPr>
          <p:cNvSpPr/>
          <p:nvPr/>
        </p:nvSpPr>
        <p:spPr bwMode="white">
          <a:xfrm>
            <a:off x="4215238" y="3482988"/>
            <a:ext cx="219047" cy="171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56DA3D-B0EB-F0C1-F6A6-F41104AE2A72}"/>
              </a:ext>
            </a:extLst>
          </p:cNvPr>
          <p:cNvSpPr/>
          <p:nvPr/>
        </p:nvSpPr>
        <p:spPr bwMode="white">
          <a:xfrm>
            <a:off x="6262857" y="3482988"/>
            <a:ext cx="219047" cy="16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00257D-89FF-604C-8AB7-2F7A6812DE2E}"/>
              </a:ext>
            </a:extLst>
          </p:cNvPr>
          <p:cNvSpPr/>
          <p:nvPr/>
        </p:nvSpPr>
        <p:spPr bwMode="white">
          <a:xfrm>
            <a:off x="8310476" y="3482988"/>
            <a:ext cx="219047" cy="16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1A44DA-0D20-223F-EAD0-B58C83A3B567}"/>
              </a:ext>
            </a:extLst>
          </p:cNvPr>
          <p:cNvSpPr/>
          <p:nvPr/>
        </p:nvSpPr>
        <p:spPr bwMode="white">
          <a:xfrm>
            <a:off x="10272380" y="3349323"/>
            <a:ext cx="380952" cy="31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60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B698CE-D0A5-2F08-DE90-E0A3904842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47909"/>
            <a:ext cx="10800000" cy="2549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5262B3-E32A-3B46-DBE5-1E50E434AC30}"/>
              </a:ext>
            </a:extLst>
          </p:cNvPr>
          <p:cNvSpPr/>
          <p:nvPr/>
        </p:nvSpPr>
        <p:spPr bwMode="white">
          <a:xfrm>
            <a:off x="1596190" y="1559007"/>
            <a:ext cx="257142" cy="25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1A3BA0-67CF-2D43-6100-9D9C3E1C4C9A}"/>
              </a:ext>
            </a:extLst>
          </p:cNvPr>
          <p:cNvSpPr/>
          <p:nvPr/>
        </p:nvSpPr>
        <p:spPr bwMode="white">
          <a:xfrm>
            <a:off x="1577142" y="2599784"/>
            <a:ext cx="285714" cy="24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5FD0E1C-2CB7-0239-4A87-6F32347BCB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519" y="3497336"/>
            <a:ext cx="10800000" cy="313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BEB56E-0B4A-025A-D510-77FC9696E475}"/>
              </a:ext>
            </a:extLst>
          </p:cNvPr>
          <p:cNvSpPr/>
          <p:nvPr/>
        </p:nvSpPr>
        <p:spPr bwMode="white">
          <a:xfrm>
            <a:off x="1555376" y="3630749"/>
            <a:ext cx="295238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AD9ED7-D8FF-8A5C-5009-AB43BA9AAD56}"/>
              </a:ext>
            </a:extLst>
          </p:cNvPr>
          <p:cNvSpPr/>
          <p:nvPr/>
        </p:nvSpPr>
        <p:spPr bwMode="white">
          <a:xfrm>
            <a:off x="1574423" y="4659939"/>
            <a:ext cx="266666" cy="25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0C33E01-5CD0-706B-6DA7-D581CF4BA97E}"/>
              </a:ext>
            </a:extLst>
          </p:cNvPr>
          <p:cNvSpPr/>
          <p:nvPr/>
        </p:nvSpPr>
        <p:spPr bwMode="white">
          <a:xfrm>
            <a:off x="1593471" y="5708188"/>
            <a:ext cx="238095" cy="24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8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36E9A-CB11-A4B4-3A5D-F8957FEE1D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8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D58991-03ED-5DAD-17C5-85078C2C92B5}"/>
              </a:ext>
            </a:extLst>
          </p:cNvPr>
          <p:cNvSpPr/>
          <p:nvPr/>
        </p:nvSpPr>
        <p:spPr bwMode="white">
          <a:xfrm>
            <a:off x="1605714" y="1602156"/>
            <a:ext cx="238095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074271-EEC9-606D-2BA9-3B4BB2411F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637" y="2490105"/>
            <a:ext cx="10800000" cy="369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832464-9102-E934-6263-3FAB1A9781B1}"/>
              </a:ext>
            </a:extLst>
          </p:cNvPr>
          <p:cNvSpPr/>
          <p:nvPr/>
        </p:nvSpPr>
        <p:spPr bwMode="white">
          <a:xfrm>
            <a:off x="1528541" y="2595022"/>
            <a:ext cx="304761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8C94DA-3106-C518-0CE2-E693A8A0FF7C}"/>
              </a:ext>
            </a:extLst>
          </p:cNvPr>
          <p:cNvSpPr/>
          <p:nvPr/>
        </p:nvSpPr>
        <p:spPr bwMode="white">
          <a:xfrm>
            <a:off x="1557113" y="3691889"/>
            <a:ext cx="266666" cy="2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C312D2-4EEA-1EB5-6C1C-627B7C7C505A}"/>
              </a:ext>
            </a:extLst>
          </p:cNvPr>
          <p:cNvSpPr/>
          <p:nvPr/>
        </p:nvSpPr>
        <p:spPr bwMode="white">
          <a:xfrm>
            <a:off x="1566637" y="4769679"/>
            <a:ext cx="247619" cy="2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37563D-5994-6AE7-665E-5787C2EFFE2D}"/>
              </a:ext>
            </a:extLst>
          </p:cNvPr>
          <p:cNvSpPr/>
          <p:nvPr/>
        </p:nvSpPr>
        <p:spPr bwMode="white">
          <a:xfrm>
            <a:off x="1528541" y="5322881"/>
            <a:ext cx="314285" cy="25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746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6FA1F-6904-8F1B-3D6D-20BE3C0377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95F253-CF3A-4704-C71C-3994A7ADA8FB}"/>
              </a:ext>
            </a:extLst>
          </p:cNvPr>
          <p:cNvSpPr/>
          <p:nvPr/>
        </p:nvSpPr>
        <p:spPr bwMode="white">
          <a:xfrm>
            <a:off x="2796190" y="3887174"/>
            <a:ext cx="1067562" cy="33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37F52F-FF39-EFF1-A0DF-431A25EFCD12}"/>
              </a:ext>
            </a:extLst>
          </p:cNvPr>
          <p:cNvSpPr/>
          <p:nvPr/>
        </p:nvSpPr>
        <p:spPr bwMode="white">
          <a:xfrm>
            <a:off x="6034285" y="3887174"/>
            <a:ext cx="800672" cy="33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4822F2-0AF8-FF03-C559-D4965CAC9EFD}"/>
              </a:ext>
            </a:extLst>
          </p:cNvPr>
          <p:cNvSpPr/>
          <p:nvPr/>
        </p:nvSpPr>
        <p:spPr bwMode="white">
          <a:xfrm>
            <a:off x="9653332" y="3887174"/>
            <a:ext cx="967479" cy="33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B53A06-043D-E15D-28A8-1F37628CDA47}"/>
              </a:ext>
            </a:extLst>
          </p:cNvPr>
          <p:cNvSpPr/>
          <p:nvPr/>
        </p:nvSpPr>
        <p:spPr bwMode="white">
          <a:xfrm>
            <a:off x="2567618" y="4418389"/>
            <a:ext cx="934117" cy="34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5E67E1-AE04-C4EA-3EE6-551AFDB05C70}"/>
              </a:ext>
            </a:extLst>
          </p:cNvPr>
          <p:cNvSpPr/>
          <p:nvPr/>
        </p:nvSpPr>
        <p:spPr bwMode="white">
          <a:xfrm>
            <a:off x="6339047" y="4421237"/>
            <a:ext cx="867397" cy="334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71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4A9B09-6AE8-5810-BE4B-5B13E1B322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F446BF-7F17-DFA4-588C-30216B2DD362}"/>
              </a:ext>
            </a:extLst>
          </p:cNvPr>
          <p:cNvSpPr/>
          <p:nvPr/>
        </p:nvSpPr>
        <p:spPr bwMode="white">
          <a:xfrm>
            <a:off x="2253333" y="3905583"/>
            <a:ext cx="228571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399589-4689-4F3C-1C9A-00F210A3DA9A}"/>
              </a:ext>
            </a:extLst>
          </p:cNvPr>
          <p:cNvSpPr/>
          <p:nvPr/>
        </p:nvSpPr>
        <p:spPr bwMode="white">
          <a:xfrm>
            <a:off x="4310476" y="3905583"/>
            <a:ext cx="219047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5484DA-14AA-21CE-E185-98C77F6903D8}"/>
              </a:ext>
            </a:extLst>
          </p:cNvPr>
          <p:cNvSpPr/>
          <p:nvPr/>
        </p:nvSpPr>
        <p:spPr bwMode="white">
          <a:xfrm>
            <a:off x="6377142" y="3905583"/>
            <a:ext cx="266666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7852A0-70C9-7A0B-4994-0080093E095C}"/>
              </a:ext>
            </a:extLst>
          </p:cNvPr>
          <p:cNvSpPr/>
          <p:nvPr/>
        </p:nvSpPr>
        <p:spPr bwMode="white">
          <a:xfrm>
            <a:off x="8453333" y="3905583"/>
            <a:ext cx="228571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A203DF-2253-6262-4B8D-0B3BCA281091}"/>
              </a:ext>
            </a:extLst>
          </p:cNvPr>
          <p:cNvSpPr/>
          <p:nvPr/>
        </p:nvSpPr>
        <p:spPr bwMode="white">
          <a:xfrm>
            <a:off x="10577142" y="3905583"/>
            <a:ext cx="114285" cy="25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32D429-7704-79CA-78F4-28FC6AF768B9}"/>
              </a:ext>
            </a:extLst>
          </p:cNvPr>
          <p:cNvSpPr/>
          <p:nvPr/>
        </p:nvSpPr>
        <p:spPr bwMode="white">
          <a:xfrm>
            <a:off x="2243809" y="5648588"/>
            <a:ext cx="247619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A425A1-5686-DE93-6A6C-875B4DB8B544}"/>
              </a:ext>
            </a:extLst>
          </p:cNvPr>
          <p:cNvSpPr/>
          <p:nvPr/>
        </p:nvSpPr>
        <p:spPr bwMode="white">
          <a:xfrm>
            <a:off x="4281904" y="5648588"/>
            <a:ext cx="304761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066181-B2DB-6FEA-9183-ABD0BFC63861}"/>
              </a:ext>
            </a:extLst>
          </p:cNvPr>
          <p:cNvSpPr/>
          <p:nvPr/>
        </p:nvSpPr>
        <p:spPr bwMode="white">
          <a:xfrm>
            <a:off x="6367619" y="5648588"/>
            <a:ext cx="266666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06D3D1-FD8D-B079-F35E-5B4CE72D2017}"/>
              </a:ext>
            </a:extLst>
          </p:cNvPr>
          <p:cNvSpPr/>
          <p:nvPr/>
        </p:nvSpPr>
        <p:spPr bwMode="white">
          <a:xfrm>
            <a:off x="8424761" y="5648588"/>
            <a:ext cx="285714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19165F-35B3-782C-CB59-A987E2B9F5AF}"/>
              </a:ext>
            </a:extLst>
          </p:cNvPr>
          <p:cNvSpPr/>
          <p:nvPr/>
        </p:nvSpPr>
        <p:spPr bwMode="white">
          <a:xfrm>
            <a:off x="10681904" y="5648588"/>
            <a:ext cx="247619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43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F2E2E-59EE-0978-2B24-AE5C00D577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762ED3-2AD1-87E9-756C-E8462CBAC4B9}"/>
              </a:ext>
            </a:extLst>
          </p:cNvPr>
          <p:cNvSpPr/>
          <p:nvPr/>
        </p:nvSpPr>
        <p:spPr bwMode="white">
          <a:xfrm>
            <a:off x="1643809" y="1591097"/>
            <a:ext cx="266666" cy="27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15B6D3-F792-FA84-01EE-ECBF8EA6B4C8}"/>
              </a:ext>
            </a:extLst>
          </p:cNvPr>
          <p:cNvSpPr/>
          <p:nvPr/>
        </p:nvSpPr>
        <p:spPr bwMode="white">
          <a:xfrm>
            <a:off x="1624761" y="2676899"/>
            <a:ext cx="304761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A0E457-B26A-9D92-5098-9B35DD7A0E8E}"/>
              </a:ext>
            </a:extLst>
          </p:cNvPr>
          <p:cNvSpPr/>
          <p:nvPr/>
        </p:nvSpPr>
        <p:spPr bwMode="white">
          <a:xfrm>
            <a:off x="1643809" y="3743652"/>
            <a:ext cx="266666" cy="26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7A5983D-67FF-D120-B8CB-E3E6D0AFAA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243" y="4667536"/>
            <a:ext cx="10800000" cy="1986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67FBA3-A1A8-7C4E-AF5E-AA2821F72F9C}"/>
              </a:ext>
            </a:extLst>
          </p:cNvPr>
          <p:cNvSpPr/>
          <p:nvPr/>
        </p:nvSpPr>
        <p:spPr bwMode="white">
          <a:xfrm>
            <a:off x="1684671" y="4743921"/>
            <a:ext cx="238095" cy="24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C2D38F-F5BA-5870-0C9C-727E3E539294}"/>
              </a:ext>
            </a:extLst>
          </p:cNvPr>
          <p:cNvSpPr/>
          <p:nvPr/>
        </p:nvSpPr>
        <p:spPr bwMode="white">
          <a:xfrm>
            <a:off x="1656100" y="5756026"/>
            <a:ext cx="295238" cy="2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934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FA895C-479B-711D-C6DE-3CA7EA57E1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D3BA78-7A9F-3017-E9D7-17788D9C9C38}"/>
              </a:ext>
            </a:extLst>
          </p:cNvPr>
          <p:cNvSpPr/>
          <p:nvPr/>
        </p:nvSpPr>
        <p:spPr bwMode="white">
          <a:xfrm>
            <a:off x="1596190" y="1744214"/>
            <a:ext cx="238095" cy="24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1D11C0-833D-4518-113F-EB7D5B84CA8E}"/>
              </a:ext>
            </a:extLst>
          </p:cNvPr>
          <p:cNvSpPr/>
          <p:nvPr/>
        </p:nvSpPr>
        <p:spPr bwMode="white">
          <a:xfrm>
            <a:off x="1586666" y="3059840"/>
            <a:ext cx="257142" cy="25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76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2023-08-13T12:41:05Z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